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532" r:id="rId4"/>
  </p:sldMasterIdLst>
  <p:notesMasterIdLst>
    <p:notesMasterId r:id="rId27"/>
  </p:notesMasterIdLst>
  <p:handoutMasterIdLst>
    <p:handoutMasterId r:id="rId28"/>
  </p:handoutMasterIdLst>
  <p:sldIdLst>
    <p:sldId id="287" r:id="rId5"/>
    <p:sldId id="294" r:id="rId6"/>
    <p:sldId id="301" r:id="rId7"/>
    <p:sldId id="289" r:id="rId8"/>
    <p:sldId id="308" r:id="rId9"/>
    <p:sldId id="302" r:id="rId10"/>
    <p:sldId id="304" r:id="rId11"/>
    <p:sldId id="303" r:id="rId12"/>
    <p:sldId id="295" r:id="rId13"/>
    <p:sldId id="292" r:id="rId14"/>
    <p:sldId id="307" r:id="rId15"/>
    <p:sldId id="298" r:id="rId16"/>
    <p:sldId id="288" r:id="rId17"/>
    <p:sldId id="290" r:id="rId18"/>
    <p:sldId id="297" r:id="rId19"/>
    <p:sldId id="296" r:id="rId20"/>
    <p:sldId id="291" r:id="rId21"/>
    <p:sldId id="299" r:id="rId22"/>
    <p:sldId id="300" r:id="rId23"/>
    <p:sldId id="305" r:id="rId24"/>
    <p:sldId id="309" r:id="rId25"/>
    <p:sldId id="310" r:id="rId26"/>
  </p:sldIdLst>
  <p:sldSz cx="12192000" cy="6858000"/>
  <p:notesSz cx="6881813" cy="9296400"/>
  <p:defaultTextStyle>
    <a:defPPr>
      <a:defRPr lang="ja-JP"/>
    </a:defPPr>
    <a:lvl1pPr algn="l" rtl="0" fontAlgn="base">
      <a:spcBef>
        <a:spcPct val="0"/>
      </a:spcBef>
      <a:spcAft>
        <a:spcPct val="0"/>
      </a:spcAft>
      <a:defRPr kumimoji="1" sz="2400" kern="1200">
        <a:solidFill>
          <a:schemeClr val="tx1"/>
        </a:solidFill>
        <a:latin typeface="Arial" charset="0"/>
        <a:ea typeface="ＭＳ Ｐゴシック" charset="-128"/>
        <a:cs typeface="+mn-cs"/>
      </a:defRPr>
    </a:lvl1pPr>
    <a:lvl2pPr marL="457189" algn="l" rtl="0" fontAlgn="base">
      <a:spcBef>
        <a:spcPct val="0"/>
      </a:spcBef>
      <a:spcAft>
        <a:spcPct val="0"/>
      </a:spcAft>
      <a:defRPr kumimoji="1" sz="2400" kern="1200">
        <a:solidFill>
          <a:schemeClr val="tx1"/>
        </a:solidFill>
        <a:latin typeface="Arial" charset="0"/>
        <a:ea typeface="ＭＳ Ｐゴシック" charset="-128"/>
        <a:cs typeface="+mn-cs"/>
      </a:defRPr>
    </a:lvl2pPr>
    <a:lvl3pPr marL="914377" algn="l" rtl="0" fontAlgn="base">
      <a:spcBef>
        <a:spcPct val="0"/>
      </a:spcBef>
      <a:spcAft>
        <a:spcPct val="0"/>
      </a:spcAft>
      <a:defRPr kumimoji="1" sz="2400" kern="1200">
        <a:solidFill>
          <a:schemeClr val="tx1"/>
        </a:solidFill>
        <a:latin typeface="Arial" charset="0"/>
        <a:ea typeface="ＭＳ Ｐゴシック" charset="-128"/>
        <a:cs typeface="+mn-cs"/>
      </a:defRPr>
    </a:lvl3pPr>
    <a:lvl4pPr marL="1371566" algn="l" rtl="0" fontAlgn="base">
      <a:spcBef>
        <a:spcPct val="0"/>
      </a:spcBef>
      <a:spcAft>
        <a:spcPct val="0"/>
      </a:spcAft>
      <a:defRPr kumimoji="1" sz="2400" kern="1200">
        <a:solidFill>
          <a:schemeClr val="tx1"/>
        </a:solidFill>
        <a:latin typeface="Arial" charset="0"/>
        <a:ea typeface="ＭＳ Ｐゴシック" charset="-128"/>
        <a:cs typeface="+mn-cs"/>
      </a:defRPr>
    </a:lvl4pPr>
    <a:lvl5pPr marL="1828754" algn="l" rtl="0" fontAlgn="base">
      <a:spcBef>
        <a:spcPct val="0"/>
      </a:spcBef>
      <a:spcAft>
        <a:spcPct val="0"/>
      </a:spcAft>
      <a:defRPr kumimoji="1" sz="2400" kern="1200">
        <a:solidFill>
          <a:schemeClr val="tx1"/>
        </a:solidFill>
        <a:latin typeface="Arial" charset="0"/>
        <a:ea typeface="ＭＳ Ｐゴシック" charset="-128"/>
        <a:cs typeface="+mn-cs"/>
      </a:defRPr>
    </a:lvl5pPr>
    <a:lvl6pPr marL="2285943" algn="l" defTabSz="914377" rtl="0" eaLnBrk="1" latinLnBrk="0" hangingPunct="1">
      <a:defRPr kumimoji="1" sz="2400" kern="1200">
        <a:solidFill>
          <a:schemeClr val="tx1"/>
        </a:solidFill>
        <a:latin typeface="Arial" charset="0"/>
        <a:ea typeface="ＭＳ Ｐゴシック" charset="-128"/>
        <a:cs typeface="+mn-cs"/>
      </a:defRPr>
    </a:lvl6pPr>
    <a:lvl7pPr marL="2743131" algn="l" defTabSz="914377" rtl="0" eaLnBrk="1" latinLnBrk="0" hangingPunct="1">
      <a:defRPr kumimoji="1" sz="2400" kern="1200">
        <a:solidFill>
          <a:schemeClr val="tx1"/>
        </a:solidFill>
        <a:latin typeface="Arial" charset="0"/>
        <a:ea typeface="ＭＳ Ｐゴシック" charset="-128"/>
        <a:cs typeface="+mn-cs"/>
      </a:defRPr>
    </a:lvl7pPr>
    <a:lvl8pPr marL="3200320" algn="l" defTabSz="914377" rtl="0" eaLnBrk="1" latinLnBrk="0" hangingPunct="1">
      <a:defRPr kumimoji="1" sz="2400" kern="1200">
        <a:solidFill>
          <a:schemeClr val="tx1"/>
        </a:solidFill>
        <a:latin typeface="Arial" charset="0"/>
        <a:ea typeface="ＭＳ Ｐゴシック" charset="-128"/>
        <a:cs typeface="+mn-cs"/>
      </a:defRPr>
    </a:lvl8pPr>
    <a:lvl9pPr marL="3657509" algn="l" defTabSz="914377" rtl="0" eaLnBrk="1" latinLnBrk="0" hangingPunct="1">
      <a:defRPr kumimoji="1"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83" userDrawn="1">
          <p15:clr>
            <a:srgbClr val="A4A3A4"/>
          </p15:clr>
        </p15:guide>
        <p15:guide id="2" pos="3863"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mura, Seiichi [NMCA-STL]" initials="TS[" lastIdx="7" clrIdx="0"/>
  <p:cmAuthor id="2" name="Hamacher, Kim [NMCA-STL]" initials="HK[" lastIdx="1" clrIdx="1">
    <p:extLst>
      <p:ext uri="{19B8F6BF-5375-455C-9EA6-DF929625EA0E}">
        <p15:presenceInfo xmlns:p15="http://schemas.microsoft.com/office/powerpoint/2012/main" userId="S-1-5-21-3141321472-3790512207-2856645796-62991" providerId="AD"/>
      </p:ext>
    </p:extLst>
  </p:cmAuthor>
  <p:cmAuthor id="3" name="WATSON, Paul [ACIM/AND]" initials="WP[" lastIdx="1" clrIdx="2">
    <p:extLst>
      <p:ext uri="{19B8F6BF-5375-455C-9EA6-DF929625EA0E}">
        <p15:presenceInfo xmlns:p15="http://schemas.microsoft.com/office/powerpoint/2012/main" userId="S-1-5-21-2964847029-267942628-2724657383-155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252A"/>
    <a:srgbClr val="BFE6D2"/>
    <a:srgbClr val="549235"/>
    <a:srgbClr val="FFAF50"/>
    <a:srgbClr val="FCE78D"/>
    <a:srgbClr val="FADC5C"/>
    <a:srgbClr val="F8F8F7"/>
    <a:srgbClr val="CF5EA4"/>
    <a:srgbClr val="BB1A7D"/>
    <a:srgbClr val="D3C1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27" autoAdjust="0"/>
    <p:restoredTop sz="91870" autoAdjust="0"/>
  </p:normalViewPr>
  <p:slideViewPr>
    <p:cSldViewPr snapToGrid="0">
      <p:cViewPr varScale="1">
        <p:scale>
          <a:sx n="106" d="100"/>
          <a:sy n="106" d="100"/>
        </p:scale>
        <p:origin x="312" y="102"/>
      </p:cViewPr>
      <p:guideLst>
        <p:guide orient="horz" pos="2183"/>
        <p:guide pos="3863"/>
      </p:guideLst>
    </p:cSldViewPr>
  </p:slideViewPr>
  <p:outlineViewPr>
    <p:cViewPr>
      <p:scale>
        <a:sx n="33" d="100"/>
        <a:sy n="33" d="100"/>
      </p:scale>
      <p:origin x="0" y="-444"/>
    </p:cViewPr>
  </p:outlineViewPr>
  <p:notesTextViewPr>
    <p:cViewPr>
      <p:scale>
        <a:sx n="3" d="2"/>
        <a:sy n="3" d="2"/>
      </p:scale>
      <p:origin x="0" y="0"/>
    </p:cViewPr>
  </p:notesTextViewPr>
  <p:sorterViewPr>
    <p:cViewPr varScale="1">
      <p:scale>
        <a:sx n="1" d="1"/>
        <a:sy n="1" d="1"/>
      </p:scale>
      <p:origin x="0" y="0"/>
    </p:cViewPr>
  </p:sorterViewPr>
  <p:notesViewPr>
    <p:cSldViewPr snapToGrid="0">
      <p:cViewPr>
        <p:scale>
          <a:sx n="100" d="100"/>
          <a:sy n="100" d="100"/>
        </p:scale>
        <p:origin x="2784" y="-690"/>
      </p:cViewPr>
      <p:guideLst>
        <p:guide orient="horz" pos="2928"/>
        <p:guide pos="216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4" y="2"/>
            <a:ext cx="2982714" cy="4651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5123" name="Rectangle 3"/>
          <p:cNvSpPr>
            <a:spLocks noGrp="1" noChangeArrowheads="1"/>
          </p:cNvSpPr>
          <p:nvPr>
            <p:ph type="dt" sz="quarter" idx="1"/>
          </p:nvPr>
        </p:nvSpPr>
        <p:spPr bwMode="auto">
          <a:xfrm>
            <a:off x="3899099" y="2"/>
            <a:ext cx="2982714" cy="4651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5124" name="Rectangle 4"/>
          <p:cNvSpPr>
            <a:spLocks noGrp="1" noChangeArrowheads="1"/>
          </p:cNvSpPr>
          <p:nvPr>
            <p:ph type="ftr" sz="quarter" idx="2"/>
          </p:nvPr>
        </p:nvSpPr>
        <p:spPr bwMode="auto">
          <a:xfrm>
            <a:off x="4" y="8831208"/>
            <a:ext cx="2982714" cy="46519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5125" name="Rectangle 5"/>
          <p:cNvSpPr>
            <a:spLocks noGrp="1" noChangeArrowheads="1"/>
          </p:cNvSpPr>
          <p:nvPr>
            <p:ph type="sldNum" sz="quarter" idx="3"/>
          </p:nvPr>
        </p:nvSpPr>
        <p:spPr bwMode="auto">
          <a:xfrm>
            <a:off x="3899099" y="8831208"/>
            <a:ext cx="2982714" cy="46519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7F8A1B75-9EB6-4AE6-A91D-9AAA4B6A28AD}" type="slidenum">
              <a:rPr lang="en-US" altLang="ja-JP"/>
              <a:pPr/>
              <a:t>‹#›</a:t>
            </a:fld>
            <a:endParaRPr lang="en-US" altLang="ja-JP"/>
          </a:p>
        </p:txBody>
      </p:sp>
    </p:spTree>
    <p:extLst>
      <p:ext uri="{BB962C8B-B14F-4D97-AF65-F5344CB8AC3E}">
        <p14:creationId xmlns:p14="http://schemas.microsoft.com/office/powerpoint/2010/main" val="32667464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4" y="2"/>
            <a:ext cx="2982714" cy="4651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7171" name="Rectangle 3"/>
          <p:cNvSpPr>
            <a:spLocks noGrp="1" noChangeArrowheads="1"/>
          </p:cNvSpPr>
          <p:nvPr>
            <p:ph type="dt" idx="1"/>
          </p:nvPr>
        </p:nvSpPr>
        <p:spPr bwMode="auto">
          <a:xfrm>
            <a:off x="3899099" y="2"/>
            <a:ext cx="2982714" cy="4651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7172" name="Rectangle 4"/>
          <p:cNvSpPr>
            <a:spLocks noGrp="1" noRot="1" noChangeAspect="1" noChangeArrowheads="1" noTextEdit="1"/>
          </p:cNvSpPr>
          <p:nvPr>
            <p:ph type="sldImg" idx="2"/>
          </p:nvPr>
        </p:nvSpPr>
        <p:spPr bwMode="auto">
          <a:xfrm>
            <a:off x="342900" y="696913"/>
            <a:ext cx="6197600" cy="348615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918011" y="4415603"/>
            <a:ext cx="5045798" cy="41837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174" name="Rectangle 6"/>
          <p:cNvSpPr>
            <a:spLocks noGrp="1" noChangeArrowheads="1"/>
          </p:cNvSpPr>
          <p:nvPr>
            <p:ph type="ftr" sz="quarter" idx="4"/>
          </p:nvPr>
        </p:nvSpPr>
        <p:spPr bwMode="auto">
          <a:xfrm>
            <a:off x="4" y="8831208"/>
            <a:ext cx="2982714" cy="46519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7175" name="Rectangle 7"/>
          <p:cNvSpPr>
            <a:spLocks noGrp="1" noChangeArrowheads="1"/>
          </p:cNvSpPr>
          <p:nvPr>
            <p:ph type="sldNum" sz="quarter" idx="5"/>
          </p:nvPr>
        </p:nvSpPr>
        <p:spPr bwMode="auto">
          <a:xfrm>
            <a:off x="3899099" y="8831208"/>
            <a:ext cx="2982714" cy="46519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7D87B032-514B-4ACB-AF5D-B109EACAC192}" type="slidenum">
              <a:rPr lang="en-US" altLang="ja-JP"/>
              <a:pPr/>
              <a:t>‹#›</a:t>
            </a:fld>
            <a:endParaRPr lang="en-US" altLang="ja-JP"/>
          </a:p>
        </p:txBody>
      </p:sp>
    </p:spTree>
    <p:extLst>
      <p:ext uri="{BB962C8B-B14F-4D97-AF65-F5344CB8AC3E}">
        <p14:creationId xmlns:p14="http://schemas.microsoft.com/office/powerpoint/2010/main" val="328586147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kumimoji="1" sz="1200" kern="1200">
        <a:solidFill>
          <a:schemeClr val="tx1"/>
        </a:solidFill>
        <a:latin typeface="Arial" charset="0"/>
        <a:ea typeface="ＭＳ Ｐゴシック" charset="-128"/>
        <a:cs typeface="+mn-cs"/>
      </a:defRPr>
    </a:lvl1pPr>
    <a:lvl2pPr marL="457189" algn="l" rtl="0" fontAlgn="base">
      <a:spcBef>
        <a:spcPct val="30000"/>
      </a:spcBef>
      <a:spcAft>
        <a:spcPct val="0"/>
      </a:spcAft>
      <a:defRPr kumimoji="1" sz="1200" kern="1200">
        <a:solidFill>
          <a:schemeClr val="tx1"/>
        </a:solidFill>
        <a:latin typeface="Arial" charset="0"/>
        <a:ea typeface="ＭＳ Ｐゴシック" charset="-128"/>
        <a:cs typeface="+mn-cs"/>
      </a:defRPr>
    </a:lvl2pPr>
    <a:lvl3pPr marL="914377" algn="l" rtl="0" fontAlgn="base">
      <a:spcBef>
        <a:spcPct val="30000"/>
      </a:spcBef>
      <a:spcAft>
        <a:spcPct val="0"/>
      </a:spcAft>
      <a:defRPr kumimoji="1" sz="1200" kern="1200">
        <a:solidFill>
          <a:schemeClr val="tx1"/>
        </a:solidFill>
        <a:latin typeface="Arial" charset="0"/>
        <a:ea typeface="ＭＳ Ｐゴシック" charset="-128"/>
        <a:cs typeface="+mn-cs"/>
      </a:defRPr>
    </a:lvl3pPr>
    <a:lvl4pPr marL="1371566" algn="l" rtl="0" fontAlgn="base">
      <a:spcBef>
        <a:spcPct val="30000"/>
      </a:spcBef>
      <a:spcAft>
        <a:spcPct val="0"/>
      </a:spcAft>
      <a:defRPr kumimoji="1" sz="1200" kern="1200">
        <a:solidFill>
          <a:schemeClr val="tx1"/>
        </a:solidFill>
        <a:latin typeface="Arial" charset="0"/>
        <a:ea typeface="ＭＳ Ｐゴシック" charset="-128"/>
        <a:cs typeface="+mn-cs"/>
      </a:defRPr>
    </a:lvl4pPr>
    <a:lvl5pPr marL="1828754" algn="l" rtl="0" fontAlgn="base">
      <a:spcBef>
        <a:spcPct val="30000"/>
      </a:spcBef>
      <a:spcAft>
        <a:spcPct val="0"/>
      </a:spcAft>
      <a:defRPr kumimoji="1" sz="1200" kern="1200">
        <a:solidFill>
          <a:schemeClr val="tx1"/>
        </a:solidFill>
        <a:latin typeface="Arial" charset="0"/>
        <a:ea typeface="ＭＳ Ｐゴシック" charset="-128"/>
        <a:cs typeface="+mn-cs"/>
      </a:defRPr>
    </a:lvl5pPr>
    <a:lvl6pPr marL="2285943" algn="l" defTabSz="914377" rtl="0" eaLnBrk="1" latinLnBrk="0" hangingPunct="1">
      <a:defRPr kumimoji="1" sz="1200" kern="1200">
        <a:solidFill>
          <a:schemeClr val="tx1"/>
        </a:solidFill>
        <a:latin typeface="+mn-lt"/>
        <a:ea typeface="+mn-ea"/>
        <a:cs typeface="+mn-cs"/>
      </a:defRPr>
    </a:lvl6pPr>
    <a:lvl7pPr marL="2743131" algn="l" defTabSz="914377" rtl="0" eaLnBrk="1" latinLnBrk="0" hangingPunct="1">
      <a:defRPr kumimoji="1" sz="1200" kern="1200">
        <a:solidFill>
          <a:schemeClr val="tx1"/>
        </a:solidFill>
        <a:latin typeface="+mn-lt"/>
        <a:ea typeface="+mn-ea"/>
        <a:cs typeface="+mn-cs"/>
      </a:defRPr>
    </a:lvl7pPr>
    <a:lvl8pPr marL="3200320" algn="l" defTabSz="914377" rtl="0" eaLnBrk="1" latinLnBrk="0" hangingPunct="1">
      <a:defRPr kumimoji="1" sz="1200" kern="1200">
        <a:solidFill>
          <a:schemeClr val="tx1"/>
        </a:solidFill>
        <a:latin typeface="+mn-lt"/>
        <a:ea typeface="+mn-ea"/>
        <a:cs typeface="+mn-cs"/>
      </a:defRPr>
    </a:lvl8pPr>
    <a:lvl9pPr marL="3657509" algn="l" defTabSz="914377"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87B032-514B-4ACB-AF5D-B109EACAC192}" type="slidenum">
              <a:rPr lang="en-US" altLang="ja-JP" smtClean="0"/>
              <a:pPr/>
              <a:t>3</a:t>
            </a:fld>
            <a:endParaRPr lang="en-US" altLang="ja-JP"/>
          </a:p>
        </p:txBody>
      </p:sp>
    </p:spTree>
    <p:extLst>
      <p:ext uri="{BB962C8B-B14F-4D97-AF65-F5344CB8AC3E}">
        <p14:creationId xmlns:p14="http://schemas.microsoft.com/office/powerpoint/2010/main" val="228439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87B032-514B-4ACB-AF5D-B109EACAC192}" type="slidenum">
              <a:rPr lang="en-US" altLang="ja-JP" smtClean="0"/>
              <a:pPr/>
              <a:t>8</a:t>
            </a:fld>
            <a:endParaRPr lang="en-US" altLang="ja-JP"/>
          </a:p>
        </p:txBody>
      </p:sp>
    </p:spTree>
    <p:extLst>
      <p:ext uri="{BB962C8B-B14F-4D97-AF65-F5344CB8AC3E}">
        <p14:creationId xmlns:p14="http://schemas.microsoft.com/office/powerpoint/2010/main" val="3969906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87B032-514B-4ACB-AF5D-B109EACAC192}" type="slidenum">
              <a:rPr lang="en-US" altLang="ja-JP" smtClean="0"/>
              <a:pPr/>
              <a:t>20</a:t>
            </a:fld>
            <a:endParaRPr lang="en-US" altLang="ja-JP"/>
          </a:p>
        </p:txBody>
      </p:sp>
    </p:spTree>
    <p:extLst>
      <p:ext uri="{BB962C8B-B14F-4D97-AF65-F5344CB8AC3E}">
        <p14:creationId xmlns:p14="http://schemas.microsoft.com/office/powerpoint/2010/main" val="119699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87B032-514B-4ACB-AF5D-B109EACAC192}" type="slidenum">
              <a:rPr lang="en-US" altLang="ja-JP" smtClean="0"/>
              <a:pPr/>
              <a:t>22</a:t>
            </a:fld>
            <a:endParaRPr lang="en-US" altLang="ja-JP"/>
          </a:p>
        </p:txBody>
      </p:sp>
    </p:spTree>
    <p:extLst>
      <p:ext uri="{BB962C8B-B14F-4D97-AF65-F5344CB8AC3E}">
        <p14:creationId xmlns:p14="http://schemas.microsoft.com/office/powerpoint/2010/main" val="21468198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75892C86-0F74-4E4D-991D-79A0C6A5CB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Rectangle 2">
            <a:extLst>
              <a:ext uri="{FF2B5EF4-FFF2-40B4-BE49-F238E27FC236}">
                <a16:creationId xmlns:a16="http://schemas.microsoft.com/office/drawing/2014/main" id="{828CB684-9BC6-4AF3-BCC6-D4E66E7D2064}"/>
              </a:ext>
            </a:extLst>
          </p:cNvPr>
          <p:cNvSpPr/>
          <p:nvPr userDrawn="1"/>
        </p:nvSpPr>
        <p:spPr>
          <a:xfrm>
            <a:off x="0" y="0"/>
            <a:ext cx="12192000" cy="6858000"/>
          </a:xfrm>
          <a:prstGeom prst="rect">
            <a:avLst/>
          </a:prstGeom>
          <a:gradFill flip="none" rotWithShape="1">
            <a:gsLst>
              <a:gs pos="0">
                <a:schemeClr val="accent1">
                  <a:lumMod val="30000"/>
                </a:schemeClr>
              </a:gs>
              <a:gs pos="100000">
                <a:schemeClr val="accent1">
                  <a:alpha val="26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Freeform: Shape 3">
            <a:extLst>
              <a:ext uri="{FF2B5EF4-FFF2-40B4-BE49-F238E27FC236}">
                <a16:creationId xmlns:a16="http://schemas.microsoft.com/office/drawing/2014/main" id="{691C409A-0C9C-4CC3-BDCD-FE79239CB2E7}"/>
              </a:ext>
            </a:extLst>
          </p:cNvPr>
          <p:cNvSpPr/>
          <p:nvPr userDrawn="1"/>
        </p:nvSpPr>
        <p:spPr>
          <a:xfrm>
            <a:off x="5044440" y="0"/>
            <a:ext cx="7147560" cy="6858000"/>
          </a:xfrm>
          <a:custGeom>
            <a:avLst/>
            <a:gdLst>
              <a:gd name="connsiteX0" fmla="*/ 2408904 w 8504904"/>
              <a:gd name="connsiteY0" fmla="*/ 0 h 6858000"/>
              <a:gd name="connsiteX1" fmla="*/ 8504904 w 8504904"/>
              <a:gd name="connsiteY1" fmla="*/ 0 h 6858000"/>
              <a:gd name="connsiteX2" fmla="*/ 8504904 w 8504904"/>
              <a:gd name="connsiteY2" fmla="*/ 6858000 h 6858000"/>
              <a:gd name="connsiteX3" fmla="*/ 2408904 w 8504904"/>
              <a:gd name="connsiteY3" fmla="*/ 6858000 h 6858000"/>
              <a:gd name="connsiteX4" fmla="*/ 2408903 w 8504904"/>
              <a:gd name="connsiteY4" fmla="*/ 0 h 6858000"/>
              <a:gd name="connsiteX5" fmla="*/ 2408903 w 8504904"/>
              <a:gd name="connsiteY5" fmla="*/ 6858000 h 6858000"/>
              <a:gd name="connsiteX6" fmla="*/ 0 w 850490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4904" h="6858000">
                <a:moveTo>
                  <a:pt x="2408904" y="0"/>
                </a:moveTo>
                <a:lnTo>
                  <a:pt x="8504904" y="0"/>
                </a:lnTo>
                <a:lnTo>
                  <a:pt x="8504904" y="6858000"/>
                </a:lnTo>
                <a:lnTo>
                  <a:pt x="2408904" y="6858000"/>
                </a:lnTo>
                <a:close/>
                <a:moveTo>
                  <a:pt x="2408903" y="0"/>
                </a:moveTo>
                <a:lnTo>
                  <a:pt x="2408903" y="6858000"/>
                </a:lnTo>
                <a:lnTo>
                  <a:pt x="0" y="6858000"/>
                </a:lnTo>
                <a:close/>
              </a:path>
            </a:pathLst>
          </a:custGeom>
          <a:pattFill prst="smGrid">
            <a:fgClr>
              <a:schemeClr val="accent1"/>
            </a:fgClr>
            <a:bgClr>
              <a:schemeClr val="accent1">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Parallelogram 4">
            <a:extLst>
              <a:ext uri="{FF2B5EF4-FFF2-40B4-BE49-F238E27FC236}">
                <a16:creationId xmlns:a16="http://schemas.microsoft.com/office/drawing/2014/main" id="{2B03F035-DD04-480B-9E04-7E87B8AD1E7E}"/>
              </a:ext>
            </a:extLst>
          </p:cNvPr>
          <p:cNvSpPr/>
          <p:nvPr userDrawn="1"/>
        </p:nvSpPr>
        <p:spPr>
          <a:xfrm>
            <a:off x="3038040" y="0"/>
            <a:ext cx="8280000" cy="6858000"/>
          </a:xfrm>
          <a:prstGeom prst="parallelogram">
            <a:avLst>
              <a:gd name="adj" fmla="val 87796"/>
            </a:avLst>
          </a:prstGeom>
          <a:gradFill>
            <a:gsLst>
              <a:gs pos="100000">
                <a:srgbClr val="CDDCB6"/>
              </a:gs>
              <a:gs pos="0">
                <a:srgbClr val="CFFFE5"/>
              </a:gs>
            </a:gsLst>
            <a:lin ang="5400000" scaled="1"/>
          </a:gradFill>
          <a:ln>
            <a:noFill/>
          </a:ln>
          <a:effectLst>
            <a:outerShdw blurRad="381000" dist="38100" sx="102000" sy="102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6" name="Parallelogram 5">
            <a:extLst>
              <a:ext uri="{FF2B5EF4-FFF2-40B4-BE49-F238E27FC236}">
                <a16:creationId xmlns:a16="http://schemas.microsoft.com/office/drawing/2014/main" id="{583F8FF5-A0CB-496E-B484-C0B75C4C1D2B}"/>
              </a:ext>
            </a:extLst>
          </p:cNvPr>
          <p:cNvSpPr/>
          <p:nvPr userDrawn="1"/>
        </p:nvSpPr>
        <p:spPr>
          <a:xfrm>
            <a:off x="873960" y="0"/>
            <a:ext cx="8280000" cy="6858000"/>
          </a:xfrm>
          <a:prstGeom prst="parallelogram">
            <a:avLst>
              <a:gd name="adj" fmla="val 87796"/>
            </a:avLst>
          </a:prstGeom>
          <a:gradFill>
            <a:gsLst>
              <a:gs pos="0">
                <a:srgbClr val="CFFFE5"/>
              </a:gs>
              <a:gs pos="100000">
                <a:srgbClr val="D0F0C0"/>
              </a:gs>
            </a:gsLst>
            <a:lin ang="5400000" scaled="1"/>
          </a:gradFill>
          <a:ln>
            <a:noFill/>
          </a:ln>
          <a:effectLst>
            <a:outerShdw blurRad="381000" dist="38100" sx="102000" sy="102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Freeform: Shape 6">
            <a:extLst>
              <a:ext uri="{FF2B5EF4-FFF2-40B4-BE49-F238E27FC236}">
                <a16:creationId xmlns:a16="http://schemas.microsoft.com/office/drawing/2014/main" id="{140DBC24-5DE4-4913-AF05-95E780FDDB84}"/>
              </a:ext>
            </a:extLst>
          </p:cNvPr>
          <p:cNvSpPr/>
          <p:nvPr userDrawn="1"/>
        </p:nvSpPr>
        <p:spPr>
          <a:xfrm>
            <a:off x="0" y="1325880"/>
            <a:ext cx="6812981" cy="2103120"/>
          </a:xfrm>
          <a:custGeom>
            <a:avLst/>
            <a:gdLst>
              <a:gd name="connsiteX0" fmla="*/ 0 w 6812981"/>
              <a:gd name="connsiteY0" fmla="*/ 0 h 2103120"/>
              <a:gd name="connsiteX1" fmla="*/ 6812981 w 6812981"/>
              <a:gd name="connsiteY1" fmla="*/ 0 h 2103120"/>
              <a:gd name="connsiteX2" fmla="*/ 4966525 w 6812981"/>
              <a:gd name="connsiteY2" fmla="*/ 2103120 h 2103120"/>
              <a:gd name="connsiteX3" fmla="*/ 0 w 6812981"/>
              <a:gd name="connsiteY3" fmla="*/ 2103120 h 2103120"/>
            </a:gdLst>
            <a:ahLst/>
            <a:cxnLst>
              <a:cxn ang="0">
                <a:pos x="connsiteX0" y="connsiteY0"/>
              </a:cxn>
              <a:cxn ang="0">
                <a:pos x="connsiteX1" y="connsiteY1"/>
              </a:cxn>
              <a:cxn ang="0">
                <a:pos x="connsiteX2" y="connsiteY2"/>
              </a:cxn>
              <a:cxn ang="0">
                <a:pos x="connsiteX3" y="connsiteY3"/>
              </a:cxn>
            </a:cxnLst>
            <a:rect l="l" t="t" r="r" b="b"/>
            <a:pathLst>
              <a:path w="6812981" h="2103120">
                <a:moveTo>
                  <a:pt x="0" y="0"/>
                </a:moveTo>
                <a:lnTo>
                  <a:pt x="6812981" y="0"/>
                </a:lnTo>
                <a:lnTo>
                  <a:pt x="4966525" y="2103120"/>
                </a:lnTo>
                <a:lnTo>
                  <a:pt x="0" y="2103120"/>
                </a:lnTo>
                <a:close/>
              </a:path>
            </a:pathLst>
          </a:custGeom>
          <a:gradFill flip="none" rotWithShape="1">
            <a:gsLst>
              <a:gs pos="0">
                <a:schemeClr val="accent1">
                  <a:lumMod val="75000"/>
                  <a:alpha val="85000"/>
                </a:schemeClr>
              </a:gs>
              <a:gs pos="100000">
                <a:schemeClr val="accent1">
                  <a:alpha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a:extLst>
              <a:ext uri="{FF2B5EF4-FFF2-40B4-BE49-F238E27FC236}">
                <a16:creationId xmlns:a16="http://schemas.microsoft.com/office/drawing/2014/main" id="{1D79E159-036E-477E-A893-E8F36B851588}"/>
              </a:ext>
            </a:extLst>
          </p:cNvPr>
          <p:cNvSpPr txBox="1"/>
          <p:nvPr userDrawn="1"/>
        </p:nvSpPr>
        <p:spPr>
          <a:xfrm>
            <a:off x="203100" y="2315736"/>
            <a:ext cx="4780380" cy="400110"/>
          </a:xfrm>
          <a:prstGeom prst="rect">
            <a:avLst/>
          </a:prstGeom>
          <a:noFill/>
        </p:spPr>
        <p:txBody>
          <a:bodyPr wrap="square" rtlCol="0">
            <a:spAutoFit/>
          </a:bodyPr>
          <a:lstStyle/>
          <a:p>
            <a:r>
              <a:rPr lang="en-IN" sz="2000" spc="300" dirty="0">
                <a:solidFill>
                  <a:schemeClr val="bg1">
                    <a:alpha val="80000"/>
                  </a:schemeClr>
                </a:solidFill>
                <a:latin typeface="Century Gothic" panose="020B0502020202020204" pitchFamily="34" charset="0"/>
              </a:rPr>
              <a:t>Andover, United Kingdom</a:t>
            </a:r>
          </a:p>
        </p:txBody>
      </p:sp>
      <p:sp>
        <p:nvSpPr>
          <p:cNvPr id="11" name="Freeform: Shape 10">
            <a:extLst>
              <a:ext uri="{FF2B5EF4-FFF2-40B4-BE49-F238E27FC236}">
                <a16:creationId xmlns:a16="http://schemas.microsoft.com/office/drawing/2014/main" id="{A47E6355-1637-4649-8E2F-0EDF59B6A758}"/>
              </a:ext>
            </a:extLst>
          </p:cNvPr>
          <p:cNvSpPr/>
          <p:nvPr/>
        </p:nvSpPr>
        <p:spPr>
          <a:xfrm flipH="1" flipV="1">
            <a:off x="5379019" y="3840480"/>
            <a:ext cx="6812981" cy="2103120"/>
          </a:xfrm>
          <a:custGeom>
            <a:avLst/>
            <a:gdLst>
              <a:gd name="connsiteX0" fmla="*/ 0 w 6812981"/>
              <a:gd name="connsiteY0" fmla="*/ 0 h 2103120"/>
              <a:gd name="connsiteX1" fmla="*/ 6812981 w 6812981"/>
              <a:gd name="connsiteY1" fmla="*/ 0 h 2103120"/>
              <a:gd name="connsiteX2" fmla="*/ 4966525 w 6812981"/>
              <a:gd name="connsiteY2" fmla="*/ 2103120 h 2103120"/>
              <a:gd name="connsiteX3" fmla="*/ 0 w 6812981"/>
              <a:gd name="connsiteY3" fmla="*/ 2103120 h 2103120"/>
            </a:gdLst>
            <a:ahLst/>
            <a:cxnLst>
              <a:cxn ang="0">
                <a:pos x="connsiteX0" y="connsiteY0"/>
              </a:cxn>
              <a:cxn ang="0">
                <a:pos x="connsiteX1" y="connsiteY1"/>
              </a:cxn>
              <a:cxn ang="0">
                <a:pos x="connsiteX2" y="connsiteY2"/>
              </a:cxn>
              <a:cxn ang="0">
                <a:pos x="connsiteX3" y="connsiteY3"/>
              </a:cxn>
            </a:cxnLst>
            <a:rect l="l" t="t" r="r" b="b"/>
            <a:pathLst>
              <a:path w="6812981" h="2103120">
                <a:moveTo>
                  <a:pt x="0" y="0"/>
                </a:moveTo>
                <a:lnTo>
                  <a:pt x="6812981" y="0"/>
                </a:lnTo>
                <a:lnTo>
                  <a:pt x="4966525" y="2103120"/>
                </a:lnTo>
                <a:lnTo>
                  <a:pt x="0" y="2103120"/>
                </a:lnTo>
                <a:close/>
              </a:path>
            </a:pathLst>
          </a:custGeom>
          <a:gradFill>
            <a:gsLst>
              <a:gs pos="0">
                <a:schemeClr val="accent1">
                  <a:lumMod val="75000"/>
                  <a:alpha val="85000"/>
                </a:schemeClr>
              </a:gs>
              <a:gs pos="100000">
                <a:schemeClr val="accent1">
                  <a:alpha val="85000"/>
                  <a:lumMod val="10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22" name="Freeform: Shape 21">
            <a:extLst>
              <a:ext uri="{FF2B5EF4-FFF2-40B4-BE49-F238E27FC236}">
                <a16:creationId xmlns:a16="http://schemas.microsoft.com/office/drawing/2014/main" id="{671B6A57-84A1-4EEE-B722-A7C3ACBA7F01}"/>
              </a:ext>
            </a:extLst>
          </p:cNvPr>
          <p:cNvSpPr/>
          <p:nvPr userDrawn="1"/>
        </p:nvSpPr>
        <p:spPr>
          <a:xfrm>
            <a:off x="5379019" y="0"/>
            <a:ext cx="6812982" cy="6858000"/>
          </a:xfrm>
          <a:custGeom>
            <a:avLst/>
            <a:gdLst>
              <a:gd name="connsiteX0" fmla="*/ 0 w 6986769"/>
              <a:gd name="connsiteY0" fmla="*/ 0 h 6858000"/>
              <a:gd name="connsiteX1" fmla="*/ 6986769 w 6986769"/>
              <a:gd name="connsiteY1" fmla="*/ 0 h 6858000"/>
              <a:gd name="connsiteX2" fmla="*/ 6986769 w 6986769"/>
              <a:gd name="connsiteY2" fmla="*/ 6858000 h 6858000"/>
              <a:gd name="connsiteX3" fmla="*/ 2509127 w 69867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986769" h="6858000">
                <a:moveTo>
                  <a:pt x="0" y="0"/>
                </a:moveTo>
                <a:lnTo>
                  <a:pt x="6986769" y="0"/>
                </a:lnTo>
                <a:lnTo>
                  <a:pt x="6986769" y="6858000"/>
                </a:lnTo>
                <a:lnTo>
                  <a:pt x="2509127" y="6858000"/>
                </a:lnTo>
                <a:close/>
              </a:path>
            </a:pathLst>
          </a:custGeom>
          <a:gradFill flip="none" rotWithShape="1">
            <a:gsLst>
              <a:gs pos="0">
                <a:schemeClr val="bg1">
                  <a:alpha val="60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a:extLst>
              <a:ext uri="{FF2B5EF4-FFF2-40B4-BE49-F238E27FC236}">
                <a16:creationId xmlns:a16="http://schemas.microsoft.com/office/drawing/2014/main" id="{ABEF1B4F-0094-4420-9D93-5D13FE08E862}"/>
              </a:ext>
            </a:extLst>
          </p:cNvPr>
          <p:cNvSpPr txBox="1"/>
          <p:nvPr userDrawn="1"/>
        </p:nvSpPr>
        <p:spPr>
          <a:xfrm>
            <a:off x="157380" y="1889432"/>
            <a:ext cx="5938620" cy="461665"/>
          </a:xfrm>
          <a:prstGeom prst="rect">
            <a:avLst/>
          </a:prstGeom>
          <a:noFill/>
        </p:spPr>
        <p:txBody>
          <a:bodyPr wrap="square" rtlCol="0">
            <a:spAutoFit/>
          </a:bodyPr>
          <a:lstStyle/>
          <a:p>
            <a:r>
              <a:rPr lang="en-IN" sz="2400" b="1" dirty="0">
                <a:solidFill>
                  <a:srgbClr val="FFFFFF"/>
                </a:solidFill>
                <a:latin typeface="Gotham" pitchFamily="50" charset="0"/>
              </a:rPr>
              <a:t>CONTROL TECHNIQUES DYNAMICS</a:t>
            </a:r>
          </a:p>
        </p:txBody>
      </p:sp>
      <p:sp>
        <p:nvSpPr>
          <p:cNvPr id="16" name="TextBox 15">
            <a:extLst>
              <a:ext uri="{FF2B5EF4-FFF2-40B4-BE49-F238E27FC236}">
                <a16:creationId xmlns:a16="http://schemas.microsoft.com/office/drawing/2014/main" id="{2AE45CA1-BE73-4E10-9AA4-FF2754D2C51B}"/>
              </a:ext>
            </a:extLst>
          </p:cNvPr>
          <p:cNvSpPr txBox="1"/>
          <p:nvPr userDrawn="1"/>
        </p:nvSpPr>
        <p:spPr>
          <a:xfrm>
            <a:off x="203100" y="1524683"/>
            <a:ext cx="4780380" cy="400110"/>
          </a:xfrm>
          <a:prstGeom prst="rect">
            <a:avLst/>
          </a:prstGeom>
          <a:noFill/>
        </p:spPr>
        <p:txBody>
          <a:bodyPr wrap="square" rtlCol="0">
            <a:spAutoFit/>
          </a:bodyPr>
          <a:lstStyle/>
          <a:p>
            <a:r>
              <a:rPr lang="en-IN" sz="2000" spc="300" dirty="0">
                <a:solidFill>
                  <a:schemeClr val="bg1">
                    <a:alpha val="80000"/>
                  </a:schemeClr>
                </a:solidFill>
                <a:latin typeface="Century Gothic" panose="020B0502020202020204" pitchFamily="34" charset="0"/>
              </a:rPr>
              <a:t>ACIM/MC/CTD</a:t>
            </a:r>
          </a:p>
        </p:txBody>
      </p:sp>
      <p:sp>
        <p:nvSpPr>
          <p:cNvPr id="17" name="Title 16">
            <a:extLst>
              <a:ext uri="{FF2B5EF4-FFF2-40B4-BE49-F238E27FC236}">
                <a16:creationId xmlns:a16="http://schemas.microsoft.com/office/drawing/2014/main" id="{756E9C08-2157-4BA9-9D01-B97422D67C9A}"/>
              </a:ext>
            </a:extLst>
          </p:cNvPr>
          <p:cNvSpPr>
            <a:spLocks noGrp="1"/>
          </p:cNvSpPr>
          <p:nvPr>
            <p:ph type="title" hasCustomPrompt="1"/>
          </p:nvPr>
        </p:nvSpPr>
        <p:spPr>
          <a:xfrm>
            <a:off x="7727381" y="4489937"/>
            <a:ext cx="4057200" cy="522000"/>
          </a:xfrm>
          <a:prstGeom prst="rect">
            <a:avLst/>
          </a:prstGeom>
          <a:ln>
            <a:noFill/>
          </a:ln>
        </p:spPr>
        <p:txBody>
          <a:bodyPr anchor="ctr"/>
          <a:lstStyle>
            <a:lvl1pPr algn="ctr">
              <a:defRPr b="0" cap="all" baseline="0">
                <a:solidFill>
                  <a:srgbClr val="D4ECDF"/>
                </a:solidFill>
              </a:defRPr>
            </a:lvl1pPr>
          </a:lstStyle>
          <a:p>
            <a:r>
              <a:rPr lang="en-IN" sz="2800" dirty="0">
                <a:solidFill>
                  <a:schemeClr val="bg1">
                    <a:alpha val="80000"/>
                  </a:schemeClr>
                </a:solidFill>
                <a:latin typeface="Century Gothic" panose="020B0502020202020204" pitchFamily="34" charset="0"/>
              </a:rPr>
              <a:t>SLIDE TITLE</a:t>
            </a:r>
          </a:p>
        </p:txBody>
      </p:sp>
      <p:sp>
        <p:nvSpPr>
          <p:cNvPr id="10" name="Text Placeholder 9">
            <a:extLst>
              <a:ext uri="{FF2B5EF4-FFF2-40B4-BE49-F238E27FC236}">
                <a16:creationId xmlns:a16="http://schemas.microsoft.com/office/drawing/2014/main" id="{43CB94B7-CAB9-4647-8179-B412B0008617}"/>
              </a:ext>
            </a:extLst>
          </p:cNvPr>
          <p:cNvSpPr>
            <a:spLocks noGrp="1"/>
          </p:cNvSpPr>
          <p:nvPr>
            <p:ph type="body" sz="quarter" idx="10" hasCustomPrompt="1"/>
          </p:nvPr>
        </p:nvSpPr>
        <p:spPr>
          <a:xfrm>
            <a:off x="8420601" y="5051794"/>
            <a:ext cx="2549525" cy="431800"/>
          </a:xfrm>
          <a:prstGeom prst="rect">
            <a:avLst/>
          </a:prstGeom>
          <a:ln>
            <a:noFill/>
          </a:ln>
        </p:spPr>
        <p:txBody>
          <a:bodyPr anchor="ctr"/>
          <a:lstStyle>
            <a:lvl1pPr marL="0" indent="0" algn="ctr">
              <a:buNone/>
              <a:defRPr lang="en-US" sz="1800" b="0" i="0" cap="all" smtClean="0">
                <a:solidFill>
                  <a:schemeClr val="bg1">
                    <a:alpha val="80000"/>
                  </a:schemeClr>
                </a:solidFill>
                <a:effectLst/>
                <a:latin typeface="Calibri" panose="020F0502020204030204" pitchFamily="34" charset="0"/>
                <a:ea typeface="+mj-ea"/>
                <a:cs typeface="Calibri" panose="020F0502020204030204" pitchFamily="34" charset="0"/>
              </a:defRPr>
            </a:lvl1pPr>
            <a:lvl2pPr>
              <a:defRPr lang="en-US" sz="2800" b="1" i="1" smtClean="0">
                <a:effectLst>
                  <a:outerShdw blurRad="38100" dist="38100" dir="2700000" algn="tl">
                    <a:srgbClr val="C0C0C0"/>
                  </a:outerShdw>
                </a:effectLst>
                <a:latin typeface="Arial" charset="0"/>
              </a:defRPr>
            </a:lvl2pPr>
            <a:lvl3pPr>
              <a:defRPr lang="en-US" sz="2800" b="1" i="1" smtClean="0">
                <a:effectLst>
                  <a:outerShdw blurRad="38100" dist="38100" dir="2700000" algn="tl">
                    <a:srgbClr val="C0C0C0"/>
                  </a:outerShdw>
                </a:effectLst>
                <a:latin typeface="Arial" charset="0"/>
              </a:defRPr>
            </a:lvl3pPr>
            <a:lvl4pPr>
              <a:defRPr lang="en-US" sz="2800" b="1" i="1" smtClean="0">
                <a:effectLst>
                  <a:outerShdw blurRad="38100" dist="38100" dir="2700000" algn="tl">
                    <a:srgbClr val="C0C0C0"/>
                  </a:outerShdw>
                </a:effectLst>
                <a:latin typeface="Arial" charset="0"/>
              </a:defRPr>
            </a:lvl4pPr>
            <a:lvl5pPr>
              <a:defRPr lang="en-GB" sz="2800" b="1" i="1">
                <a:effectLst>
                  <a:outerShdw blurRad="38100" dist="38100" dir="2700000" algn="tl">
                    <a:srgbClr val="C0C0C0"/>
                  </a:outerShdw>
                </a:effectLst>
                <a:latin typeface="Arial" charset="0"/>
              </a:defRPr>
            </a:lvl5pPr>
          </a:lstStyle>
          <a:p>
            <a:pPr lvl="0" algn="ctr">
              <a:lnSpc>
                <a:spcPct val="85000"/>
              </a:lnSpc>
              <a:spcBef>
                <a:spcPct val="0"/>
              </a:spcBef>
              <a:spcAft>
                <a:spcPct val="0"/>
              </a:spcAft>
            </a:pPr>
            <a:r>
              <a:rPr lang="en-US" dirty="0"/>
              <a:t>date</a:t>
            </a:r>
            <a:endParaRPr lang="en-GB" dirty="0"/>
          </a:p>
        </p:txBody>
      </p:sp>
      <p:pic>
        <p:nvPicPr>
          <p:cNvPr id="18" name="Picture 17">
            <a:extLst>
              <a:ext uri="{FF2B5EF4-FFF2-40B4-BE49-F238E27FC236}">
                <a16:creationId xmlns:a16="http://schemas.microsoft.com/office/drawing/2014/main" id="{4C76245F-BB8D-49BE-803C-D58A1D757B0A}"/>
              </a:ext>
            </a:extLst>
          </p:cNvPr>
          <p:cNvPicPr>
            <a:picLocks noChangeAspect="1"/>
          </p:cNvPicPr>
          <p:nvPr userDrawn="1"/>
        </p:nvPicPr>
        <p:blipFill>
          <a:blip r:embed="rId3"/>
          <a:stretch>
            <a:fillRect/>
          </a:stretch>
        </p:blipFill>
        <p:spPr>
          <a:xfrm>
            <a:off x="7806376" y="227984"/>
            <a:ext cx="3888888" cy="390941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20511384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d page - Single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594" y="1102013"/>
            <a:ext cx="11508704" cy="5072583"/>
          </a:xfrm>
          <a:prstGeom prst="rect">
            <a:avLst/>
          </a:prstGeom>
        </p:spPr>
        <p:txBody>
          <a:bodyPr/>
          <a:lstStyle>
            <a:lvl1pPr>
              <a:defRPr sz="2800" baseline="0">
                <a:solidFill>
                  <a:schemeClr val="tx1"/>
                </a:solidFill>
              </a:defRPr>
            </a:lvl1pPr>
            <a:lvl2pPr>
              <a:defRPr sz="2400" baseline="0">
                <a:solidFill>
                  <a:schemeClr val="tx1"/>
                </a:solidFill>
              </a:defRPr>
            </a:lvl2pPr>
            <a:lvl3pPr>
              <a:defRPr sz="20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0">
            <a:extLst>
              <a:ext uri="{FF2B5EF4-FFF2-40B4-BE49-F238E27FC236}">
                <a16:creationId xmlns:a16="http://schemas.microsoft.com/office/drawing/2014/main" id="{EE336B41-4B1F-41F3-BC69-B0A42054B667}"/>
              </a:ext>
            </a:extLst>
          </p:cNvPr>
          <p:cNvSpPr>
            <a:spLocks noGrp="1"/>
          </p:cNvSpPr>
          <p:nvPr>
            <p:ph type="body" sz="quarter" idx="12" hasCustomPrompt="1"/>
          </p:nvPr>
        </p:nvSpPr>
        <p:spPr>
          <a:xfrm>
            <a:off x="340258" y="339128"/>
            <a:ext cx="7847927" cy="421183"/>
          </a:xfrm>
          <a:prstGeom prst="rect">
            <a:avLst/>
          </a:prstGeom>
        </p:spPr>
        <p:txBody>
          <a:bodyPr/>
          <a:lstStyle>
            <a:lvl1pPr marL="0" indent="0">
              <a:buNone/>
              <a:defRPr sz="2800">
                <a:solidFill>
                  <a:srgbClr val="009900"/>
                </a:solidFill>
              </a:defRPr>
            </a:lvl1pPr>
          </a:lstStyle>
          <a:p>
            <a:pPr lvl="0"/>
            <a:r>
              <a:rPr lang="en-US" dirty="0"/>
              <a:t>Title</a:t>
            </a:r>
          </a:p>
        </p:txBody>
      </p:sp>
    </p:spTree>
    <p:extLst>
      <p:ext uri="{BB962C8B-B14F-4D97-AF65-F5344CB8AC3E}">
        <p14:creationId xmlns:p14="http://schemas.microsoft.com/office/powerpoint/2010/main" val="54820641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End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072D0D9-9A65-422E-84BF-47AF0FF8BC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0" name="Rectangle 9">
            <a:extLst>
              <a:ext uri="{FF2B5EF4-FFF2-40B4-BE49-F238E27FC236}">
                <a16:creationId xmlns:a16="http://schemas.microsoft.com/office/drawing/2014/main" id="{EB466347-1755-49FC-92F3-57435904525E}"/>
              </a:ext>
            </a:extLst>
          </p:cNvPr>
          <p:cNvSpPr/>
          <p:nvPr userDrawn="1"/>
        </p:nvSpPr>
        <p:spPr>
          <a:xfrm>
            <a:off x="0" y="0"/>
            <a:ext cx="12192000" cy="6858000"/>
          </a:xfrm>
          <a:prstGeom prst="rect">
            <a:avLst/>
          </a:prstGeom>
          <a:gradFill flip="none" rotWithShape="1">
            <a:gsLst>
              <a:gs pos="0">
                <a:schemeClr val="accent1">
                  <a:lumMod val="30000"/>
                </a:schemeClr>
              </a:gs>
              <a:gs pos="100000">
                <a:schemeClr val="accent1">
                  <a:alpha val="26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Freeform: Shape 10">
            <a:extLst>
              <a:ext uri="{FF2B5EF4-FFF2-40B4-BE49-F238E27FC236}">
                <a16:creationId xmlns:a16="http://schemas.microsoft.com/office/drawing/2014/main" id="{BE003588-A364-4885-943D-4528F4146E88}"/>
              </a:ext>
            </a:extLst>
          </p:cNvPr>
          <p:cNvSpPr/>
          <p:nvPr userDrawn="1"/>
        </p:nvSpPr>
        <p:spPr>
          <a:xfrm>
            <a:off x="1411242" y="0"/>
            <a:ext cx="10780758" cy="6858000"/>
          </a:xfrm>
          <a:custGeom>
            <a:avLst/>
            <a:gdLst>
              <a:gd name="connsiteX0" fmla="*/ 2408904 w 8504904"/>
              <a:gd name="connsiteY0" fmla="*/ 0 h 6858000"/>
              <a:gd name="connsiteX1" fmla="*/ 8504904 w 8504904"/>
              <a:gd name="connsiteY1" fmla="*/ 0 h 6858000"/>
              <a:gd name="connsiteX2" fmla="*/ 8504904 w 8504904"/>
              <a:gd name="connsiteY2" fmla="*/ 6858000 h 6858000"/>
              <a:gd name="connsiteX3" fmla="*/ 2408904 w 8504904"/>
              <a:gd name="connsiteY3" fmla="*/ 6858000 h 6858000"/>
              <a:gd name="connsiteX4" fmla="*/ 2408903 w 8504904"/>
              <a:gd name="connsiteY4" fmla="*/ 0 h 6858000"/>
              <a:gd name="connsiteX5" fmla="*/ 2408903 w 8504904"/>
              <a:gd name="connsiteY5" fmla="*/ 6858000 h 6858000"/>
              <a:gd name="connsiteX6" fmla="*/ 0 w 8504904"/>
              <a:gd name="connsiteY6" fmla="*/ 6858000 h 6858000"/>
              <a:gd name="connsiteX0" fmla="*/ 2408904 w 8504904"/>
              <a:gd name="connsiteY0" fmla="*/ 0 h 6858000"/>
              <a:gd name="connsiteX1" fmla="*/ 8504904 w 8504904"/>
              <a:gd name="connsiteY1" fmla="*/ 0 h 6858000"/>
              <a:gd name="connsiteX2" fmla="*/ 8504904 w 8504904"/>
              <a:gd name="connsiteY2" fmla="*/ 6858000 h 6858000"/>
              <a:gd name="connsiteX3" fmla="*/ 2408904 w 8504904"/>
              <a:gd name="connsiteY3" fmla="*/ 6858000 h 6858000"/>
              <a:gd name="connsiteX4" fmla="*/ 2408904 w 8504904"/>
              <a:gd name="connsiteY4" fmla="*/ 0 h 6858000"/>
              <a:gd name="connsiteX5" fmla="*/ 2408903 w 8504904"/>
              <a:gd name="connsiteY5" fmla="*/ 0 h 6858000"/>
              <a:gd name="connsiteX6" fmla="*/ 892404 w 8504904"/>
              <a:gd name="connsiteY6" fmla="*/ 5934075 h 6858000"/>
              <a:gd name="connsiteX7" fmla="*/ 0 w 8504904"/>
              <a:gd name="connsiteY7" fmla="*/ 6858000 h 6858000"/>
              <a:gd name="connsiteX8" fmla="*/ 2408903 w 8504904"/>
              <a:gd name="connsiteY8" fmla="*/ 0 h 6858000"/>
              <a:gd name="connsiteX0" fmla="*/ 2408904 w 8504904"/>
              <a:gd name="connsiteY0" fmla="*/ 0 h 6858000"/>
              <a:gd name="connsiteX1" fmla="*/ 8504904 w 8504904"/>
              <a:gd name="connsiteY1" fmla="*/ 0 h 6858000"/>
              <a:gd name="connsiteX2" fmla="*/ 8504904 w 8504904"/>
              <a:gd name="connsiteY2" fmla="*/ 6858000 h 6858000"/>
              <a:gd name="connsiteX3" fmla="*/ 2408904 w 8504904"/>
              <a:gd name="connsiteY3" fmla="*/ 6858000 h 6858000"/>
              <a:gd name="connsiteX4" fmla="*/ 2408904 w 8504904"/>
              <a:gd name="connsiteY4" fmla="*/ 0 h 6858000"/>
              <a:gd name="connsiteX5" fmla="*/ 2408903 w 8504904"/>
              <a:gd name="connsiteY5" fmla="*/ 0 h 6858000"/>
              <a:gd name="connsiteX6" fmla="*/ 1173817 w 8504904"/>
              <a:gd name="connsiteY6" fmla="*/ 6457950 h 6858000"/>
              <a:gd name="connsiteX7" fmla="*/ 0 w 8504904"/>
              <a:gd name="connsiteY7" fmla="*/ 6858000 h 6858000"/>
              <a:gd name="connsiteX8" fmla="*/ 2408903 w 8504904"/>
              <a:gd name="connsiteY8" fmla="*/ 0 h 6858000"/>
              <a:gd name="connsiteX0" fmla="*/ 2408904 w 8504904"/>
              <a:gd name="connsiteY0" fmla="*/ 0 h 6858000"/>
              <a:gd name="connsiteX1" fmla="*/ 8504904 w 8504904"/>
              <a:gd name="connsiteY1" fmla="*/ 0 h 6858000"/>
              <a:gd name="connsiteX2" fmla="*/ 8504904 w 8504904"/>
              <a:gd name="connsiteY2" fmla="*/ 6858000 h 6858000"/>
              <a:gd name="connsiteX3" fmla="*/ 2408904 w 8504904"/>
              <a:gd name="connsiteY3" fmla="*/ 6858000 h 6858000"/>
              <a:gd name="connsiteX4" fmla="*/ 2408904 w 8504904"/>
              <a:gd name="connsiteY4" fmla="*/ 0 h 6858000"/>
              <a:gd name="connsiteX5" fmla="*/ 2408903 w 8504904"/>
              <a:gd name="connsiteY5" fmla="*/ 0 h 6858000"/>
              <a:gd name="connsiteX6" fmla="*/ 1595936 w 8504904"/>
              <a:gd name="connsiteY6" fmla="*/ 4514850 h 6858000"/>
              <a:gd name="connsiteX7" fmla="*/ 0 w 8504904"/>
              <a:gd name="connsiteY7" fmla="*/ 6858000 h 6858000"/>
              <a:gd name="connsiteX8" fmla="*/ 2408903 w 8504904"/>
              <a:gd name="connsiteY8" fmla="*/ 0 h 6858000"/>
              <a:gd name="connsiteX0" fmla="*/ 2751587 w 8847587"/>
              <a:gd name="connsiteY0" fmla="*/ 0 h 6858000"/>
              <a:gd name="connsiteX1" fmla="*/ 8847587 w 8847587"/>
              <a:gd name="connsiteY1" fmla="*/ 0 h 6858000"/>
              <a:gd name="connsiteX2" fmla="*/ 8847587 w 8847587"/>
              <a:gd name="connsiteY2" fmla="*/ 6858000 h 6858000"/>
              <a:gd name="connsiteX3" fmla="*/ 0 w 8847587"/>
              <a:gd name="connsiteY3" fmla="*/ 6848475 h 6858000"/>
              <a:gd name="connsiteX4" fmla="*/ 2751587 w 8847587"/>
              <a:gd name="connsiteY4" fmla="*/ 0 h 6858000"/>
              <a:gd name="connsiteX5" fmla="*/ 2751586 w 8847587"/>
              <a:gd name="connsiteY5" fmla="*/ 0 h 6858000"/>
              <a:gd name="connsiteX6" fmla="*/ 1938619 w 8847587"/>
              <a:gd name="connsiteY6" fmla="*/ 4514850 h 6858000"/>
              <a:gd name="connsiteX7" fmla="*/ 342683 w 8847587"/>
              <a:gd name="connsiteY7" fmla="*/ 6858000 h 6858000"/>
              <a:gd name="connsiteX8" fmla="*/ 2751586 w 8847587"/>
              <a:gd name="connsiteY8" fmla="*/ 0 h 6858000"/>
              <a:gd name="connsiteX0" fmla="*/ 2751587 w 8847587"/>
              <a:gd name="connsiteY0" fmla="*/ 0 h 6858000"/>
              <a:gd name="connsiteX1" fmla="*/ 8847587 w 8847587"/>
              <a:gd name="connsiteY1" fmla="*/ 0 h 6858000"/>
              <a:gd name="connsiteX2" fmla="*/ 8847587 w 8847587"/>
              <a:gd name="connsiteY2" fmla="*/ 6858000 h 6858000"/>
              <a:gd name="connsiteX3" fmla="*/ 0 w 8847587"/>
              <a:gd name="connsiteY3" fmla="*/ 6848475 h 6858000"/>
              <a:gd name="connsiteX4" fmla="*/ 2751587 w 8847587"/>
              <a:gd name="connsiteY4" fmla="*/ 0 h 6858000"/>
              <a:gd name="connsiteX5" fmla="*/ 4119562 w 8847587"/>
              <a:gd name="connsiteY5" fmla="*/ 0 h 6858000"/>
              <a:gd name="connsiteX6" fmla="*/ 1938619 w 8847587"/>
              <a:gd name="connsiteY6" fmla="*/ 4514850 h 6858000"/>
              <a:gd name="connsiteX7" fmla="*/ 342683 w 8847587"/>
              <a:gd name="connsiteY7" fmla="*/ 6858000 h 6858000"/>
              <a:gd name="connsiteX8" fmla="*/ 4119562 w 8847587"/>
              <a:gd name="connsiteY8" fmla="*/ 0 h 6858000"/>
              <a:gd name="connsiteX0" fmla="*/ 3916322 w 8847587"/>
              <a:gd name="connsiteY0" fmla="*/ 0 h 6858000"/>
              <a:gd name="connsiteX1" fmla="*/ 8847587 w 8847587"/>
              <a:gd name="connsiteY1" fmla="*/ 0 h 6858000"/>
              <a:gd name="connsiteX2" fmla="*/ 8847587 w 8847587"/>
              <a:gd name="connsiteY2" fmla="*/ 6858000 h 6858000"/>
              <a:gd name="connsiteX3" fmla="*/ 0 w 8847587"/>
              <a:gd name="connsiteY3" fmla="*/ 6848475 h 6858000"/>
              <a:gd name="connsiteX4" fmla="*/ 3916322 w 8847587"/>
              <a:gd name="connsiteY4" fmla="*/ 0 h 6858000"/>
              <a:gd name="connsiteX5" fmla="*/ 4119562 w 8847587"/>
              <a:gd name="connsiteY5" fmla="*/ 0 h 6858000"/>
              <a:gd name="connsiteX6" fmla="*/ 1938619 w 8847587"/>
              <a:gd name="connsiteY6" fmla="*/ 4514850 h 6858000"/>
              <a:gd name="connsiteX7" fmla="*/ 342683 w 8847587"/>
              <a:gd name="connsiteY7" fmla="*/ 6858000 h 6858000"/>
              <a:gd name="connsiteX8" fmla="*/ 4119562 w 8847587"/>
              <a:gd name="connsiteY8" fmla="*/ 0 h 6858000"/>
              <a:gd name="connsiteX0" fmla="*/ 4361892 w 9293157"/>
              <a:gd name="connsiteY0" fmla="*/ 0 h 6858000"/>
              <a:gd name="connsiteX1" fmla="*/ 9293157 w 9293157"/>
              <a:gd name="connsiteY1" fmla="*/ 0 h 6858000"/>
              <a:gd name="connsiteX2" fmla="*/ 9293157 w 9293157"/>
              <a:gd name="connsiteY2" fmla="*/ 6858000 h 6858000"/>
              <a:gd name="connsiteX3" fmla="*/ 445570 w 9293157"/>
              <a:gd name="connsiteY3" fmla="*/ 6848475 h 6858000"/>
              <a:gd name="connsiteX4" fmla="*/ 4361892 w 9293157"/>
              <a:gd name="connsiteY4" fmla="*/ 0 h 6858000"/>
              <a:gd name="connsiteX5" fmla="*/ 0 w 9293157"/>
              <a:gd name="connsiteY5" fmla="*/ 4333875 h 6858000"/>
              <a:gd name="connsiteX6" fmla="*/ 2384189 w 9293157"/>
              <a:gd name="connsiteY6" fmla="*/ 4514850 h 6858000"/>
              <a:gd name="connsiteX7" fmla="*/ 788253 w 9293157"/>
              <a:gd name="connsiteY7" fmla="*/ 6858000 h 6858000"/>
              <a:gd name="connsiteX8" fmla="*/ 0 w 9293157"/>
              <a:gd name="connsiteY8" fmla="*/ 4333875 h 6858000"/>
              <a:gd name="connsiteX0" fmla="*/ 3916322 w 8847587"/>
              <a:gd name="connsiteY0" fmla="*/ 0 h 6858000"/>
              <a:gd name="connsiteX1" fmla="*/ 8847587 w 8847587"/>
              <a:gd name="connsiteY1" fmla="*/ 0 h 6858000"/>
              <a:gd name="connsiteX2" fmla="*/ 8847587 w 8847587"/>
              <a:gd name="connsiteY2" fmla="*/ 6858000 h 6858000"/>
              <a:gd name="connsiteX3" fmla="*/ 0 w 8847587"/>
              <a:gd name="connsiteY3" fmla="*/ 6848475 h 6858000"/>
              <a:gd name="connsiteX4" fmla="*/ 3916322 w 8847587"/>
              <a:gd name="connsiteY4" fmla="*/ 0 h 6858000"/>
              <a:gd name="connsiteX5" fmla="*/ 342683 w 8847587"/>
              <a:gd name="connsiteY5" fmla="*/ 6858000 h 6858000"/>
              <a:gd name="connsiteX6" fmla="*/ 1938619 w 8847587"/>
              <a:gd name="connsiteY6" fmla="*/ 4514850 h 6858000"/>
              <a:gd name="connsiteX7" fmla="*/ 342683 w 8847587"/>
              <a:gd name="connsiteY7" fmla="*/ 6858000 h 6858000"/>
              <a:gd name="connsiteX0" fmla="*/ 3916322 w 8847587"/>
              <a:gd name="connsiteY0" fmla="*/ 0 h 6858000"/>
              <a:gd name="connsiteX1" fmla="*/ 8847587 w 8847587"/>
              <a:gd name="connsiteY1" fmla="*/ 0 h 6858000"/>
              <a:gd name="connsiteX2" fmla="*/ 8847587 w 8847587"/>
              <a:gd name="connsiteY2" fmla="*/ 6858000 h 6858000"/>
              <a:gd name="connsiteX3" fmla="*/ 0 w 8847587"/>
              <a:gd name="connsiteY3" fmla="*/ 6848475 h 6858000"/>
              <a:gd name="connsiteX4" fmla="*/ 3916322 w 884758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7587" h="6858000">
                <a:moveTo>
                  <a:pt x="3916322" y="0"/>
                </a:moveTo>
                <a:lnTo>
                  <a:pt x="8847587" y="0"/>
                </a:lnTo>
                <a:lnTo>
                  <a:pt x="8847587" y="6858000"/>
                </a:lnTo>
                <a:lnTo>
                  <a:pt x="0" y="6848475"/>
                </a:lnTo>
                <a:lnTo>
                  <a:pt x="3916322" y="0"/>
                </a:lnTo>
                <a:close/>
              </a:path>
            </a:pathLst>
          </a:custGeom>
          <a:pattFill prst="smGrid">
            <a:fgClr>
              <a:schemeClr val="accent1"/>
            </a:fgClr>
            <a:bgClr>
              <a:schemeClr val="accent1">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Parallelogram 11">
            <a:extLst>
              <a:ext uri="{FF2B5EF4-FFF2-40B4-BE49-F238E27FC236}">
                <a16:creationId xmlns:a16="http://schemas.microsoft.com/office/drawing/2014/main" id="{5250620B-72DE-4C24-8303-53DB404CA35B}"/>
              </a:ext>
            </a:extLst>
          </p:cNvPr>
          <p:cNvSpPr/>
          <p:nvPr userDrawn="1"/>
        </p:nvSpPr>
        <p:spPr>
          <a:xfrm>
            <a:off x="3911996" y="0"/>
            <a:ext cx="8280000" cy="6858000"/>
          </a:xfrm>
          <a:prstGeom prst="parallelogram">
            <a:avLst>
              <a:gd name="adj" fmla="val 87796"/>
            </a:avLst>
          </a:prstGeom>
          <a:gradFill>
            <a:gsLst>
              <a:gs pos="100000">
                <a:srgbClr val="CDDCB6"/>
              </a:gs>
              <a:gs pos="0">
                <a:srgbClr val="CFFFE5"/>
              </a:gs>
            </a:gsLst>
            <a:lin ang="5400000" scaled="1"/>
          </a:gradFill>
          <a:ln>
            <a:noFill/>
          </a:ln>
          <a:effectLst>
            <a:outerShdw blurRad="381000" dist="38100" sx="102000" sy="102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13" name="Parallelogram 12">
            <a:extLst>
              <a:ext uri="{FF2B5EF4-FFF2-40B4-BE49-F238E27FC236}">
                <a16:creationId xmlns:a16="http://schemas.microsoft.com/office/drawing/2014/main" id="{FE29345C-5813-4503-A936-33751F085154}"/>
              </a:ext>
            </a:extLst>
          </p:cNvPr>
          <p:cNvSpPr/>
          <p:nvPr userDrawn="1"/>
        </p:nvSpPr>
        <p:spPr>
          <a:xfrm>
            <a:off x="0" y="0"/>
            <a:ext cx="8280000" cy="6858000"/>
          </a:xfrm>
          <a:prstGeom prst="parallelogram">
            <a:avLst>
              <a:gd name="adj" fmla="val 87796"/>
            </a:avLst>
          </a:prstGeom>
          <a:gradFill>
            <a:gsLst>
              <a:gs pos="0">
                <a:srgbClr val="CFFFE5"/>
              </a:gs>
              <a:gs pos="100000">
                <a:srgbClr val="D0F0C0"/>
              </a:gs>
            </a:gsLst>
            <a:lin ang="5400000" scaled="1"/>
          </a:gradFill>
          <a:ln>
            <a:noFill/>
          </a:ln>
          <a:effectLst>
            <a:outerShdw blurRad="381000" dist="38100" sx="102000" sy="102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Freeform: Shape 13">
            <a:extLst>
              <a:ext uri="{FF2B5EF4-FFF2-40B4-BE49-F238E27FC236}">
                <a16:creationId xmlns:a16="http://schemas.microsoft.com/office/drawing/2014/main" id="{34488FB7-C54F-4D7A-B789-CEABFBCA5DF9}"/>
              </a:ext>
            </a:extLst>
          </p:cNvPr>
          <p:cNvSpPr/>
          <p:nvPr userDrawn="1"/>
        </p:nvSpPr>
        <p:spPr>
          <a:xfrm>
            <a:off x="0" y="1325880"/>
            <a:ext cx="6812981" cy="2103120"/>
          </a:xfrm>
          <a:custGeom>
            <a:avLst/>
            <a:gdLst>
              <a:gd name="connsiteX0" fmla="*/ 0 w 6812981"/>
              <a:gd name="connsiteY0" fmla="*/ 0 h 2103120"/>
              <a:gd name="connsiteX1" fmla="*/ 6812981 w 6812981"/>
              <a:gd name="connsiteY1" fmla="*/ 0 h 2103120"/>
              <a:gd name="connsiteX2" fmla="*/ 4966525 w 6812981"/>
              <a:gd name="connsiteY2" fmla="*/ 2103120 h 2103120"/>
              <a:gd name="connsiteX3" fmla="*/ 0 w 6812981"/>
              <a:gd name="connsiteY3" fmla="*/ 2103120 h 2103120"/>
            </a:gdLst>
            <a:ahLst/>
            <a:cxnLst>
              <a:cxn ang="0">
                <a:pos x="connsiteX0" y="connsiteY0"/>
              </a:cxn>
              <a:cxn ang="0">
                <a:pos x="connsiteX1" y="connsiteY1"/>
              </a:cxn>
              <a:cxn ang="0">
                <a:pos x="connsiteX2" y="connsiteY2"/>
              </a:cxn>
              <a:cxn ang="0">
                <a:pos x="connsiteX3" y="connsiteY3"/>
              </a:cxn>
            </a:cxnLst>
            <a:rect l="l" t="t" r="r" b="b"/>
            <a:pathLst>
              <a:path w="6812981" h="2103120">
                <a:moveTo>
                  <a:pt x="0" y="0"/>
                </a:moveTo>
                <a:lnTo>
                  <a:pt x="6812981" y="0"/>
                </a:lnTo>
                <a:lnTo>
                  <a:pt x="4966525" y="2103120"/>
                </a:lnTo>
                <a:lnTo>
                  <a:pt x="0" y="2103120"/>
                </a:lnTo>
                <a:close/>
              </a:path>
            </a:pathLst>
          </a:custGeom>
          <a:gradFill flip="none" rotWithShape="1">
            <a:gsLst>
              <a:gs pos="0">
                <a:schemeClr val="accent1">
                  <a:lumMod val="75000"/>
                  <a:alpha val="85000"/>
                </a:schemeClr>
              </a:gs>
              <a:gs pos="100000">
                <a:schemeClr val="accent1">
                  <a:alpha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a:extLst>
              <a:ext uri="{FF2B5EF4-FFF2-40B4-BE49-F238E27FC236}">
                <a16:creationId xmlns:a16="http://schemas.microsoft.com/office/drawing/2014/main" id="{A302BDBA-C3D9-4CAB-85A3-B5D5F612C050}"/>
              </a:ext>
            </a:extLst>
          </p:cNvPr>
          <p:cNvSpPr txBox="1"/>
          <p:nvPr userDrawn="1"/>
        </p:nvSpPr>
        <p:spPr>
          <a:xfrm>
            <a:off x="203100" y="2315736"/>
            <a:ext cx="4780380" cy="400110"/>
          </a:xfrm>
          <a:prstGeom prst="rect">
            <a:avLst/>
          </a:prstGeom>
          <a:noFill/>
        </p:spPr>
        <p:txBody>
          <a:bodyPr wrap="square" rtlCol="0">
            <a:spAutoFit/>
          </a:bodyPr>
          <a:lstStyle/>
          <a:p>
            <a:r>
              <a:rPr lang="en-IN" sz="2000" spc="300" dirty="0">
                <a:solidFill>
                  <a:schemeClr val="bg1">
                    <a:alpha val="80000"/>
                  </a:schemeClr>
                </a:solidFill>
                <a:latin typeface="Century Gothic" panose="020B0502020202020204" pitchFamily="34" charset="0"/>
              </a:rPr>
              <a:t>Andover, United Kingdom</a:t>
            </a:r>
          </a:p>
        </p:txBody>
      </p:sp>
      <p:sp>
        <p:nvSpPr>
          <p:cNvPr id="17" name="Freeform: Shape 16">
            <a:extLst>
              <a:ext uri="{FF2B5EF4-FFF2-40B4-BE49-F238E27FC236}">
                <a16:creationId xmlns:a16="http://schemas.microsoft.com/office/drawing/2014/main" id="{CAFD2179-5188-4B71-81AC-0F8D94A78BE0}"/>
              </a:ext>
            </a:extLst>
          </p:cNvPr>
          <p:cNvSpPr/>
          <p:nvPr/>
        </p:nvSpPr>
        <p:spPr>
          <a:xfrm flipH="1" flipV="1">
            <a:off x="6137986" y="-19050"/>
            <a:ext cx="6063009" cy="6886575"/>
          </a:xfrm>
          <a:custGeom>
            <a:avLst/>
            <a:gdLst>
              <a:gd name="connsiteX0" fmla="*/ 0 w 6812981"/>
              <a:gd name="connsiteY0" fmla="*/ 0 h 2103120"/>
              <a:gd name="connsiteX1" fmla="*/ 6812981 w 6812981"/>
              <a:gd name="connsiteY1" fmla="*/ 0 h 2103120"/>
              <a:gd name="connsiteX2" fmla="*/ 4966525 w 6812981"/>
              <a:gd name="connsiteY2" fmla="*/ 2103120 h 2103120"/>
              <a:gd name="connsiteX3" fmla="*/ 0 w 6812981"/>
              <a:gd name="connsiteY3" fmla="*/ 2103120 h 2103120"/>
              <a:gd name="connsiteX0" fmla="*/ 0 w 6812981"/>
              <a:gd name="connsiteY0" fmla="*/ 0 h 2106667"/>
              <a:gd name="connsiteX1" fmla="*/ 6812981 w 6812981"/>
              <a:gd name="connsiteY1" fmla="*/ 0 h 2106667"/>
              <a:gd name="connsiteX2" fmla="*/ 1996606 w 6812981"/>
              <a:gd name="connsiteY2" fmla="*/ 2106667 h 2106667"/>
              <a:gd name="connsiteX3" fmla="*/ 0 w 6812981"/>
              <a:gd name="connsiteY3" fmla="*/ 2103120 h 2106667"/>
              <a:gd name="connsiteX4" fmla="*/ 0 w 6812981"/>
              <a:gd name="connsiteY4" fmla="*/ 0 h 2106667"/>
              <a:gd name="connsiteX0" fmla="*/ 8897 w 6821878"/>
              <a:gd name="connsiteY0" fmla="*/ 0 h 2112519"/>
              <a:gd name="connsiteX1" fmla="*/ 6821878 w 6821878"/>
              <a:gd name="connsiteY1" fmla="*/ 0 h 2112519"/>
              <a:gd name="connsiteX2" fmla="*/ 0 w 6821878"/>
              <a:gd name="connsiteY2" fmla="*/ 2112519 h 2112519"/>
              <a:gd name="connsiteX3" fmla="*/ 8897 w 6821878"/>
              <a:gd name="connsiteY3" fmla="*/ 2103120 h 2112519"/>
              <a:gd name="connsiteX4" fmla="*/ 8897 w 6821878"/>
              <a:gd name="connsiteY4" fmla="*/ 0 h 2112519"/>
              <a:gd name="connsiteX0" fmla="*/ 8897 w 5993313"/>
              <a:gd name="connsiteY0" fmla="*/ 2926 h 2115445"/>
              <a:gd name="connsiteX1" fmla="*/ 5993313 w 5993313"/>
              <a:gd name="connsiteY1" fmla="*/ 0 h 2115445"/>
              <a:gd name="connsiteX2" fmla="*/ 0 w 5993313"/>
              <a:gd name="connsiteY2" fmla="*/ 2115445 h 2115445"/>
              <a:gd name="connsiteX3" fmla="*/ 8897 w 5993313"/>
              <a:gd name="connsiteY3" fmla="*/ 2106046 h 2115445"/>
              <a:gd name="connsiteX4" fmla="*/ 8897 w 5993313"/>
              <a:gd name="connsiteY4" fmla="*/ 2926 h 211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3313" h="2115445">
                <a:moveTo>
                  <a:pt x="8897" y="2926"/>
                </a:moveTo>
                <a:lnTo>
                  <a:pt x="5993313" y="0"/>
                </a:lnTo>
                <a:lnTo>
                  <a:pt x="0" y="2115445"/>
                </a:lnTo>
                <a:lnTo>
                  <a:pt x="8897" y="2106046"/>
                </a:lnTo>
                <a:lnTo>
                  <a:pt x="8897" y="2926"/>
                </a:lnTo>
                <a:close/>
              </a:path>
            </a:pathLst>
          </a:custGeom>
          <a:gradFill>
            <a:gsLst>
              <a:gs pos="0">
                <a:schemeClr val="accent1">
                  <a:lumMod val="75000"/>
                  <a:alpha val="85000"/>
                </a:schemeClr>
              </a:gs>
              <a:gs pos="100000">
                <a:schemeClr val="accent1">
                  <a:alpha val="85000"/>
                  <a:lumMod val="10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22" name="TextBox 21">
            <a:extLst>
              <a:ext uri="{FF2B5EF4-FFF2-40B4-BE49-F238E27FC236}">
                <a16:creationId xmlns:a16="http://schemas.microsoft.com/office/drawing/2014/main" id="{550663F7-CA16-448F-89BD-90E4AD055047}"/>
              </a:ext>
            </a:extLst>
          </p:cNvPr>
          <p:cNvSpPr txBox="1"/>
          <p:nvPr userDrawn="1"/>
        </p:nvSpPr>
        <p:spPr>
          <a:xfrm>
            <a:off x="157380" y="1889432"/>
            <a:ext cx="5938620" cy="461665"/>
          </a:xfrm>
          <a:prstGeom prst="rect">
            <a:avLst/>
          </a:prstGeom>
          <a:noFill/>
        </p:spPr>
        <p:txBody>
          <a:bodyPr wrap="square" rtlCol="0">
            <a:spAutoFit/>
          </a:bodyPr>
          <a:lstStyle/>
          <a:p>
            <a:r>
              <a:rPr lang="en-IN" sz="2400" b="1" dirty="0">
                <a:solidFill>
                  <a:srgbClr val="FFFFFF"/>
                </a:solidFill>
                <a:latin typeface="Gotham" pitchFamily="50" charset="0"/>
              </a:rPr>
              <a:t>CONTROL TECHNIQUES DYNAMICS</a:t>
            </a:r>
          </a:p>
        </p:txBody>
      </p:sp>
      <p:sp>
        <p:nvSpPr>
          <p:cNvPr id="28" name="Freeform: Shape 27">
            <a:extLst>
              <a:ext uri="{FF2B5EF4-FFF2-40B4-BE49-F238E27FC236}">
                <a16:creationId xmlns:a16="http://schemas.microsoft.com/office/drawing/2014/main" id="{8D2D03D9-B8FB-4D0D-80BD-DDBCE56FDC5E}"/>
              </a:ext>
            </a:extLst>
          </p:cNvPr>
          <p:cNvSpPr/>
          <p:nvPr userDrawn="1"/>
        </p:nvSpPr>
        <p:spPr>
          <a:xfrm>
            <a:off x="2210867" y="-27992"/>
            <a:ext cx="10480038" cy="6885992"/>
          </a:xfrm>
          <a:custGeom>
            <a:avLst/>
            <a:gdLst>
              <a:gd name="connsiteX0" fmla="*/ 6021050 w 12138266"/>
              <a:gd name="connsiteY0" fmla="*/ 0 h 6858000"/>
              <a:gd name="connsiteX1" fmla="*/ 8280000 w 12138266"/>
              <a:gd name="connsiteY1" fmla="*/ 0 h 6858000"/>
              <a:gd name="connsiteX2" fmla="*/ 8280000 w 12138266"/>
              <a:gd name="connsiteY2" fmla="*/ 0 h 6858000"/>
              <a:gd name="connsiteX3" fmla="*/ 9252128 w 12138266"/>
              <a:gd name="connsiteY3" fmla="*/ 0 h 6858000"/>
              <a:gd name="connsiteX4" fmla="*/ 9252128 w 12138266"/>
              <a:gd name="connsiteY4" fmla="*/ 0 h 6858000"/>
              <a:gd name="connsiteX5" fmla="*/ 10480038 w 12138266"/>
              <a:gd name="connsiteY5" fmla="*/ 0 h 6858000"/>
              <a:gd name="connsiteX6" fmla="*/ 10480038 w 12138266"/>
              <a:gd name="connsiteY6" fmla="*/ 0 h 6858000"/>
              <a:gd name="connsiteX7" fmla="*/ 11224458 w 12138266"/>
              <a:gd name="connsiteY7" fmla="*/ 0 h 6858000"/>
              <a:gd name="connsiteX8" fmla="*/ 12138266 w 12138266"/>
              <a:gd name="connsiteY8" fmla="*/ 0 h 6858000"/>
              <a:gd name="connsiteX9" fmla="*/ 6117216 w 12138266"/>
              <a:gd name="connsiteY9" fmla="*/ 6858000 h 6858000"/>
              <a:gd name="connsiteX10" fmla="*/ 5203408 w 12138266"/>
              <a:gd name="connsiteY10" fmla="*/ 6858000 h 6858000"/>
              <a:gd name="connsiteX11" fmla="*/ 4458988 w 12138266"/>
              <a:gd name="connsiteY11" fmla="*/ 6858000 h 6858000"/>
              <a:gd name="connsiteX12" fmla="*/ 3858266 w 12138266"/>
              <a:gd name="connsiteY12" fmla="*/ 6858000 h 6858000"/>
              <a:gd name="connsiteX13" fmla="*/ 3231078 w 12138266"/>
              <a:gd name="connsiteY13" fmla="*/ 6858000 h 6858000"/>
              <a:gd name="connsiteX14" fmla="*/ 2944458 w 12138266"/>
              <a:gd name="connsiteY14" fmla="*/ 6858000 h 6858000"/>
              <a:gd name="connsiteX15" fmla="*/ 2258950 w 12138266"/>
              <a:gd name="connsiteY15" fmla="*/ 6858000 h 6858000"/>
              <a:gd name="connsiteX16" fmla="*/ 2200038 w 12138266"/>
              <a:gd name="connsiteY16" fmla="*/ 6858000 h 6858000"/>
              <a:gd name="connsiteX17" fmla="*/ 972128 w 12138266"/>
              <a:gd name="connsiteY17" fmla="*/ 6858000 h 6858000"/>
              <a:gd name="connsiteX18" fmla="*/ 0 w 12138266"/>
              <a:gd name="connsiteY18" fmla="*/ 6858000 h 6858000"/>
              <a:gd name="connsiteX0" fmla="*/ 6021050 w 12138266"/>
              <a:gd name="connsiteY0" fmla="*/ 0 h 6858000"/>
              <a:gd name="connsiteX1" fmla="*/ 8280000 w 12138266"/>
              <a:gd name="connsiteY1" fmla="*/ 0 h 6858000"/>
              <a:gd name="connsiteX2" fmla="*/ 8280000 w 12138266"/>
              <a:gd name="connsiteY2" fmla="*/ 0 h 6858000"/>
              <a:gd name="connsiteX3" fmla="*/ 9252128 w 12138266"/>
              <a:gd name="connsiteY3" fmla="*/ 0 h 6858000"/>
              <a:gd name="connsiteX4" fmla="*/ 9252128 w 12138266"/>
              <a:gd name="connsiteY4" fmla="*/ 0 h 6858000"/>
              <a:gd name="connsiteX5" fmla="*/ 10480038 w 12138266"/>
              <a:gd name="connsiteY5" fmla="*/ 0 h 6858000"/>
              <a:gd name="connsiteX6" fmla="*/ 10480038 w 12138266"/>
              <a:gd name="connsiteY6" fmla="*/ 0 h 6858000"/>
              <a:gd name="connsiteX7" fmla="*/ 11224458 w 12138266"/>
              <a:gd name="connsiteY7" fmla="*/ 0 h 6858000"/>
              <a:gd name="connsiteX8" fmla="*/ 12138266 w 12138266"/>
              <a:gd name="connsiteY8" fmla="*/ 0 h 6858000"/>
              <a:gd name="connsiteX9" fmla="*/ 10003416 w 12138266"/>
              <a:gd name="connsiteY9" fmla="*/ 6848475 h 6858000"/>
              <a:gd name="connsiteX10" fmla="*/ 5203408 w 12138266"/>
              <a:gd name="connsiteY10" fmla="*/ 6858000 h 6858000"/>
              <a:gd name="connsiteX11" fmla="*/ 4458988 w 12138266"/>
              <a:gd name="connsiteY11" fmla="*/ 6858000 h 6858000"/>
              <a:gd name="connsiteX12" fmla="*/ 3858266 w 12138266"/>
              <a:gd name="connsiteY12" fmla="*/ 6858000 h 6858000"/>
              <a:gd name="connsiteX13" fmla="*/ 3231078 w 12138266"/>
              <a:gd name="connsiteY13" fmla="*/ 6858000 h 6858000"/>
              <a:gd name="connsiteX14" fmla="*/ 2944458 w 12138266"/>
              <a:gd name="connsiteY14" fmla="*/ 6858000 h 6858000"/>
              <a:gd name="connsiteX15" fmla="*/ 2258950 w 12138266"/>
              <a:gd name="connsiteY15" fmla="*/ 6858000 h 6858000"/>
              <a:gd name="connsiteX16" fmla="*/ 2200038 w 12138266"/>
              <a:gd name="connsiteY16" fmla="*/ 6858000 h 6858000"/>
              <a:gd name="connsiteX17" fmla="*/ 972128 w 12138266"/>
              <a:gd name="connsiteY17" fmla="*/ 6858000 h 6858000"/>
              <a:gd name="connsiteX18" fmla="*/ 0 w 12138266"/>
              <a:gd name="connsiteY18" fmla="*/ 6858000 h 6858000"/>
              <a:gd name="connsiteX19" fmla="*/ 6021050 w 12138266"/>
              <a:gd name="connsiteY19" fmla="*/ 0 h 6858000"/>
              <a:gd name="connsiteX0" fmla="*/ 6021050 w 11224458"/>
              <a:gd name="connsiteY0" fmla="*/ 0 h 6858000"/>
              <a:gd name="connsiteX1" fmla="*/ 8280000 w 11224458"/>
              <a:gd name="connsiteY1" fmla="*/ 0 h 6858000"/>
              <a:gd name="connsiteX2" fmla="*/ 8280000 w 11224458"/>
              <a:gd name="connsiteY2" fmla="*/ 0 h 6858000"/>
              <a:gd name="connsiteX3" fmla="*/ 9252128 w 11224458"/>
              <a:gd name="connsiteY3" fmla="*/ 0 h 6858000"/>
              <a:gd name="connsiteX4" fmla="*/ 9252128 w 11224458"/>
              <a:gd name="connsiteY4" fmla="*/ 0 h 6858000"/>
              <a:gd name="connsiteX5" fmla="*/ 10480038 w 11224458"/>
              <a:gd name="connsiteY5" fmla="*/ 0 h 6858000"/>
              <a:gd name="connsiteX6" fmla="*/ 10480038 w 11224458"/>
              <a:gd name="connsiteY6" fmla="*/ 0 h 6858000"/>
              <a:gd name="connsiteX7" fmla="*/ 11224458 w 11224458"/>
              <a:gd name="connsiteY7" fmla="*/ 0 h 6858000"/>
              <a:gd name="connsiteX8" fmla="*/ 10003416 w 11224458"/>
              <a:gd name="connsiteY8" fmla="*/ 6848475 h 6858000"/>
              <a:gd name="connsiteX9" fmla="*/ 5203408 w 11224458"/>
              <a:gd name="connsiteY9" fmla="*/ 6858000 h 6858000"/>
              <a:gd name="connsiteX10" fmla="*/ 4458988 w 11224458"/>
              <a:gd name="connsiteY10" fmla="*/ 6858000 h 6858000"/>
              <a:gd name="connsiteX11" fmla="*/ 3858266 w 11224458"/>
              <a:gd name="connsiteY11" fmla="*/ 6858000 h 6858000"/>
              <a:gd name="connsiteX12" fmla="*/ 3231078 w 11224458"/>
              <a:gd name="connsiteY12" fmla="*/ 6858000 h 6858000"/>
              <a:gd name="connsiteX13" fmla="*/ 2944458 w 11224458"/>
              <a:gd name="connsiteY13" fmla="*/ 6858000 h 6858000"/>
              <a:gd name="connsiteX14" fmla="*/ 2258950 w 11224458"/>
              <a:gd name="connsiteY14" fmla="*/ 6858000 h 6858000"/>
              <a:gd name="connsiteX15" fmla="*/ 2200038 w 11224458"/>
              <a:gd name="connsiteY15" fmla="*/ 6858000 h 6858000"/>
              <a:gd name="connsiteX16" fmla="*/ 972128 w 11224458"/>
              <a:gd name="connsiteY16" fmla="*/ 6858000 h 6858000"/>
              <a:gd name="connsiteX17" fmla="*/ 0 w 11224458"/>
              <a:gd name="connsiteY17" fmla="*/ 6858000 h 6858000"/>
              <a:gd name="connsiteX18" fmla="*/ 6021050 w 11224458"/>
              <a:gd name="connsiteY18" fmla="*/ 0 h 6858000"/>
              <a:gd name="connsiteX0" fmla="*/ 6021050 w 10480038"/>
              <a:gd name="connsiteY0" fmla="*/ 0 h 6858000"/>
              <a:gd name="connsiteX1" fmla="*/ 8280000 w 10480038"/>
              <a:gd name="connsiteY1" fmla="*/ 0 h 6858000"/>
              <a:gd name="connsiteX2" fmla="*/ 8280000 w 10480038"/>
              <a:gd name="connsiteY2" fmla="*/ 0 h 6858000"/>
              <a:gd name="connsiteX3" fmla="*/ 9252128 w 10480038"/>
              <a:gd name="connsiteY3" fmla="*/ 0 h 6858000"/>
              <a:gd name="connsiteX4" fmla="*/ 9252128 w 10480038"/>
              <a:gd name="connsiteY4" fmla="*/ 0 h 6858000"/>
              <a:gd name="connsiteX5" fmla="*/ 10480038 w 10480038"/>
              <a:gd name="connsiteY5" fmla="*/ 0 h 6858000"/>
              <a:gd name="connsiteX6" fmla="*/ 10480038 w 10480038"/>
              <a:gd name="connsiteY6" fmla="*/ 0 h 6858000"/>
              <a:gd name="connsiteX7" fmla="*/ 10003416 w 10480038"/>
              <a:gd name="connsiteY7" fmla="*/ 6848475 h 6858000"/>
              <a:gd name="connsiteX8" fmla="*/ 5203408 w 10480038"/>
              <a:gd name="connsiteY8" fmla="*/ 6858000 h 6858000"/>
              <a:gd name="connsiteX9" fmla="*/ 4458988 w 10480038"/>
              <a:gd name="connsiteY9" fmla="*/ 6858000 h 6858000"/>
              <a:gd name="connsiteX10" fmla="*/ 3858266 w 10480038"/>
              <a:gd name="connsiteY10" fmla="*/ 6858000 h 6858000"/>
              <a:gd name="connsiteX11" fmla="*/ 3231078 w 10480038"/>
              <a:gd name="connsiteY11" fmla="*/ 6858000 h 6858000"/>
              <a:gd name="connsiteX12" fmla="*/ 2944458 w 10480038"/>
              <a:gd name="connsiteY12" fmla="*/ 6858000 h 6858000"/>
              <a:gd name="connsiteX13" fmla="*/ 2258950 w 10480038"/>
              <a:gd name="connsiteY13" fmla="*/ 6858000 h 6858000"/>
              <a:gd name="connsiteX14" fmla="*/ 2200038 w 10480038"/>
              <a:gd name="connsiteY14" fmla="*/ 6858000 h 6858000"/>
              <a:gd name="connsiteX15" fmla="*/ 972128 w 10480038"/>
              <a:gd name="connsiteY15" fmla="*/ 6858000 h 6858000"/>
              <a:gd name="connsiteX16" fmla="*/ 0 w 10480038"/>
              <a:gd name="connsiteY16" fmla="*/ 6858000 h 6858000"/>
              <a:gd name="connsiteX17" fmla="*/ 6021050 w 10480038"/>
              <a:gd name="connsiteY17" fmla="*/ 0 h 6858000"/>
              <a:gd name="connsiteX0" fmla="*/ 6021050 w 10480038"/>
              <a:gd name="connsiteY0" fmla="*/ 27992 h 6885992"/>
              <a:gd name="connsiteX1" fmla="*/ 8280000 w 10480038"/>
              <a:gd name="connsiteY1" fmla="*/ 27992 h 6885992"/>
              <a:gd name="connsiteX2" fmla="*/ 8280000 w 10480038"/>
              <a:gd name="connsiteY2" fmla="*/ 27992 h 6885992"/>
              <a:gd name="connsiteX3" fmla="*/ 9252128 w 10480038"/>
              <a:gd name="connsiteY3" fmla="*/ 27992 h 6885992"/>
              <a:gd name="connsiteX4" fmla="*/ 9252128 w 10480038"/>
              <a:gd name="connsiteY4" fmla="*/ 27992 h 6885992"/>
              <a:gd name="connsiteX5" fmla="*/ 10480038 w 10480038"/>
              <a:gd name="connsiteY5" fmla="*/ 27992 h 6885992"/>
              <a:gd name="connsiteX6" fmla="*/ 10032169 w 10480038"/>
              <a:gd name="connsiteY6" fmla="*/ 0 h 6885992"/>
              <a:gd name="connsiteX7" fmla="*/ 10003416 w 10480038"/>
              <a:gd name="connsiteY7" fmla="*/ 6876467 h 6885992"/>
              <a:gd name="connsiteX8" fmla="*/ 5203408 w 10480038"/>
              <a:gd name="connsiteY8" fmla="*/ 6885992 h 6885992"/>
              <a:gd name="connsiteX9" fmla="*/ 4458988 w 10480038"/>
              <a:gd name="connsiteY9" fmla="*/ 6885992 h 6885992"/>
              <a:gd name="connsiteX10" fmla="*/ 3858266 w 10480038"/>
              <a:gd name="connsiteY10" fmla="*/ 6885992 h 6885992"/>
              <a:gd name="connsiteX11" fmla="*/ 3231078 w 10480038"/>
              <a:gd name="connsiteY11" fmla="*/ 6885992 h 6885992"/>
              <a:gd name="connsiteX12" fmla="*/ 2944458 w 10480038"/>
              <a:gd name="connsiteY12" fmla="*/ 6885992 h 6885992"/>
              <a:gd name="connsiteX13" fmla="*/ 2258950 w 10480038"/>
              <a:gd name="connsiteY13" fmla="*/ 6885992 h 6885992"/>
              <a:gd name="connsiteX14" fmla="*/ 2200038 w 10480038"/>
              <a:gd name="connsiteY14" fmla="*/ 6885992 h 6885992"/>
              <a:gd name="connsiteX15" fmla="*/ 972128 w 10480038"/>
              <a:gd name="connsiteY15" fmla="*/ 6885992 h 6885992"/>
              <a:gd name="connsiteX16" fmla="*/ 0 w 10480038"/>
              <a:gd name="connsiteY16" fmla="*/ 6885992 h 6885992"/>
              <a:gd name="connsiteX17" fmla="*/ 6021050 w 10480038"/>
              <a:gd name="connsiteY17" fmla="*/ 27992 h 688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80038" h="6885992">
                <a:moveTo>
                  <a:pt x="6021050" y="27992"/>
                </a:moveTo>
                <a:lnTo>
                  <a:pt x="8280000" y="27992"/>
                </a:lnTo>
                <a:lnTo>
                  <a:pt x="8280000" y="27992"/>
                </a:lnTo>
                <a:lnTo>
                  <a:pt x="9252128" y="27992"/>
                </a:lnTo>
                <a:lnTo>
                  <a:pt x="9252128" y="27992"/>
                </a:lnTo>
                <a:lnTo>
                  <a:pt x="10480038" y="27992"/>
                </a:lnTo>
                <a:lnTo>
                  <a:pt x="10032169" y="0"/>
                </a:lnTo>
                <a:lnTo>
                  <a:pt x="10003416" y="6876467"/>
                </a:lnTo>
                <a:lnTo>
                  <a:pt x="5203408" y="6885992"/>
                </a:lnTo>
                <a:lnTo>
                  <a:pt x="4458988" y="6885992"/>
                </a:lnTo>
                <a:lnTo>
                  <a:pt x="3858266" y="6885992"/>
                </a:lnTo>
                <a:lnTo>
                  <a:pt x="3231078" y="6885992"/>
                </a:lnTo>
                <a:lnTo>
                  <a:pt x="2944458" y="6885992"/>
                </a:lnTo>
                <a:lnTo>
                  <a:pt x="2258950" y="6885992"/>
                </a:lnTo>
                <a:lnTo>
                  <a:pt x="2200038" y="6885992"/>
                </a:lnTo>
                <a:lnTo>
                  <a:pt x="972128" y="6885992"/>
                </a:lnTo>
                <a:lnTo>
                  <a:pt x="0" y="6885992"/>
                </a:lnTo>
                <a:lnTo>
                  <a:pt x="6021050" y="27992"/>
                </a:lnTo>
                <a:close/>
              </a:path>
            </a:pathLst>
          </a:custGeom>
          <a:gradFill>
            <a:gsLst>
              <a:gs pos="100000">
                <a:schemeClr val="tx1">
                  <a:alpha val="50000"/>
                </a:schemeClr>
              </a:gs>
              <a:gs pos="0">
                <a:schemeClr val="tx1">
                  <a:lumMod val="50000"/>
                  <a:lumOff val="50000"/>
                  <a:alpha val="50000"/>
                </a:schemeClr>
              </a:gs>
            </a:gsLst>
            <a:lin ang="5400000" scaled="1"/>
          </a:gradFill>
          <a:ln>
            <a:noFill/>
          </a:ln>
          <a:effectLst>
            <a:outerShdw blurRad="381000" dist="38100" sx="102000" sy="102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16" name="TextBox 15">
            <a:extLst>
              <a:ext uri="{FF2B5EF4-FFF2-40B4-BE49-F238E27FC236}">
                <a16:creationId xmlns:a16="http://schemas.microsoft.com/office/drawing/2014/main" id="{FFB8F33F-B31F-4E99-A247-3988A669C2ED}"/>
              </a:ext>
            </a:extLst>
          </p:cNvPr>
          <p:cNvSpPr txBox="1"/>
          <p:nvPr userDrawn="1"/>
        </p:nvSpPr>
        <p:spPr>
          <a:xfrm>
            <a:off x="203100" y="1524683"/>
            <a:ext cx="4780380" cy="400110"/>
          </a:xfrm>
          <a:prstGeom prst="rect">
            <a:avLst/>
          </a:prstGeom>
          <a:noFill/>
        </p:spPr>
        <p:txBody>
          <a:bodyPr wrap="square" rtlCol="0">
            <a:spAutoFit/>
          </a:bodyPr>
          <a:lstStyle/>
          <a:p>
            <a:r>
              <a:rPr lang="en-IN" sz="2000" spc="300" dirty="0">
                <a:solidFill>
                  <a:schemeClr val="bg1">
                    <a:alpha val="80000"/>
                  </a:schemeClr>
                </a:solidFill>
                <a:latin typeface="Century Gothic" panose="020B0502020202020204" pitchFamily="34" charset="0"/>
              </a:rPr>
              <a:t>ACIM/MC/CTD</a:t>
            </a:r>
          </a:p>
        </p:txBody>
      </p:sp>
    </p:spTree>
    <p:extLst>
      <p:ext uri="{BB962C8B-B14F-4D97-AF65-F5344CB8AC3E}">
        <p14:creationId xmlns:p14="http://schemas.microsoft.com/office/powerpoint/2010/main" val="2293212065"/>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Oval 8">
            <a:extLst>
              <a:ext uri="{FF2B5EF4-FFF2-40B4-BE49-F238E27FC236}">
                <a16:creationId xmlns:a16="http://schemas.microsoft.com/office/drawing/2014/main" id="{2AB6C581-7213-42E3-BB5C-A09FCEF42FAB}"/>
              </a:ext>
            </a:extLst>
          </p:cNvPr>
          <p:cNvSpPr>
            <a:spLocks noChangeArrowheads="1"/>
          </p:cNvSpPr>
          <p:nvPr userDrawn="1"/>
        </p:nvSpPr>
        <p:spPr bwMode="auto">
          <a:xfrm>
            <a:off x="9573600" y="6254321"/>
            <a:ext cx="2438400" cy="422136"/>
          </a:xfrm>
          <a:prstGeom prst="rect">
            <a:avLst/>
          </a:prstGeom>
          <a:noFill/>
          <a:ln w="14288" cap="flat">
            <a:noFill/>
            <a:prstDash val="solid"/>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accent1"/>
                </a:solidFill>
                <a:effectLst/>
                <a:uLnTx/>
                <a:uFillTx/>
                <a:latin typeface="Montserrat SemiBold" panose="00000700000000000000" pitchFamily="50" charset="0"/>
                <a:ea typeface="+mn-ea"/>
                <a:cs typeface="Arial" panose="020B0604020202020204" pitchFamily="34" charset="0"/>
              </a:rPr>
              <a:t>MC/CTD</a:t>
            </a:r>
          </a:p>
        </p:txBody>
      </p:sp>
      <p:sp>
        <p:nvSpPr>
          <p:cNvPr id="19" name="Rectangle 18">
            <a:extLst>
              <a:ext uri="{FF2B5EF4-FFF2-40B4-BE49-F238E27FC236}">
                <a16:creationId xmlns:a16="http://schemas.microsoft.com/office/drawing/2014/main" id="{1B63EE76-E60C-42AA-9D10-324625846571}"/>
              </a:ext>
            </a:extLst>
          </p:cNvPr>
          <p:cNvSpPr/>
          <p:nvPr userDrawn="1"/>
        </p:nvSpPr>
        <p:spPr bwMode="auto">
          <a:xfrm>
            <a:off x="0" y="0"/>
            <a:ext cx="12192000" cy="895349"/>
          </a:xfrm>
          <a:prstGeom prst="rect">
            <a:avLst/>
          </a:prstGeom>
          <a:solidFill>
            <a:schemeClr val="bg1">
              <a:alpha val="8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cxnSp>
        <p:nvCxnSpPr>
          <p:cNvPr id="9" name="直線コネクタ 15"/>
          <p:cNvCxnSpPr>
            <a:cxnSpLocks/>
          </p:cNvCxnSpPr>
          <p:nvPr/>
        </p:nvCxnSpPr>
        <p:spPr>
          <a:xfrm flipH="1">
            <a:off x="360000" y="823800"/>
            <a:ext cx="11472000" cy="0"/>
          </a:xfrm>
          <a:prstGeom prst="line">
            <a:avLst/>
          </a:prstGeom>
          <a:noFill/>
          <a:ln w="12700" cap="flat" cmpd="sng" algn="ctr">
            <a:solidFill>
              <a:srgbClr val="009B4A"/>
            </a:solidFill>
            <a:prstDash val="solid"/>
          </a:ln>
          <a:effectLst/>
        </p:spPr>
      </p:cxnSp>
      <p:pic>
        <p:nvPicPr>
          <p:cNvPr id="6" name="Picture 5">
            <a:extLst>
              <a:ext uri="{FF2B5EF4-FFF2-40B4-BE49-F238E27FC236}">
                <a16:creationId xmlns:a16="http://schemas.microsoft.com/office/drawing/2014/main" id="{78BF600C-979D-4B85-A126-373FED80680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65595" y="39055"/>
            <a:ext cx="1488296" cy="744148"/>
          </a:xfrm>
          <a:prstGeom prst="rect">
            <a:avLst/>
          </a:prstGeom>
          <a:noFill/>
        </p:spPr>
      </p:pic>
      <p:sp>
        <p:nvSpPr>
          <p:cNvPr id="8" name="Oval 8">
            <a:extLst>
              <a:ext uri="{FF2B5EF4-FFF2-40B4-BE49-F238E27FC236}">
                <a16:creationId xmlns:a16="http://schemas.microsoft.com/office/drawing/2014/main" id="{B0D5F7BA-B9B1-4E6D-912B-F5647EF879F0}"/>
              </a:ext>
            </a:extLst>
          </p:cNvPr>
          <p:cNvSpPr>
            <a:spLocks noChangeArrowheads="1"/>
          </p:cNvSpPr>
          <p:nvPr userDrawn="1"/>
        </p:nvSpPr>
        <p:spPr bwMode="auto">
          <a:xfrm>
            <a:off x="11277600" y="6588124"/>
            <a:ext cx="676275" cy="269875"/>
          </a:xfrm>
          <a:prstGeom prst="rect">
            <a:avLst/>
          </a:prstGeom>
          <a:noFill/>
          <a:ln w="14288" cap="flat">
            <a:noFill/>
            <a:prstDash val="solid"/>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chemeClr val="accent1"/>
                </a:solidFill>
                <a:effectLst/>
                <a:uLnTx/>
                <a:uFillTx/>
                <a:latin typeface="Montserrat ExtraLight" panose="00000300000000000000" pitchFamily="50" charset="0"/>
                <a:ea typeface="+mn-ea"/>
                <a:cs typeface="Arial" panose="020B0604020202020204" pitchFamily="34" charset="0"/>
              </a:rPr>
              <a:t>Slide</a:t>
            </a:r>
            <a:r>
              <a:rPr kumimoji="0" lang="en-US" sz="800" b="0" i="0" u="none" strike="noStrike" kern="0" cap="none" spc="0" normalizeH="0" baseline="0" noProof="0" dirty="0">
                <a:ln>
                  <a:noFill/>
                </a:ln>
                <a:solidFill>
                  <a:schemeClr val="accent1"/>
                </a:solidFill>
                <a:effectLst/>
                <a:uLnTx/>
                <a:uFillTx/>
                <a:latin typeface="Montserrat ExtraLight" panose="00000300000000000000" pitchFamily="50" charset="0"/>
                <a:ea typeface="+mn-ea"/>
                <a:cs typeface="Arial" panose="020B0604020202020204" pitchFamily="34" charset="0"/>
              </a:rPr>
              <a:t> </a:t>
            </a:r>
            <a:fld id="{E7698130-4BFF-4D78-B87F-7131D9D16D98}" type="slidenum">
              <a:rPr kumimoji="0" lang="en-US" sz="800" b="0" i="0" u="none" strike="noStrike" kern="0" cap="none" spc="0" normalizeH="0" baseline="0" noProof="0" smtClean="0">
                <a:ln>
                  <a:noFill/>
                </a:ln>
                <a:solidFill>
                  <a:schemeClr val="accent1"/>
                </a:solidFill>
                <a:effectLst/>
                <a:uLnTx/>
                <a:uFillTx/>
                <a:latin typeface="Montserrat ExtraLight" panose="00000300000000000000" pitchFamily="50" charset="0"/>
                <a:ea typeface="+mn-ea"/>
                <a:cs typeface="Arial" panose="020B0604020202020204" pitchFamily="34" charset="0"/>
              </a:rPr>
              <a:t>‹#›</a:t>
            </a:fld>
            <a:endParaRPr kumimoji="0" lang="en-US" sz="800" b="0" i="0" u="none" strike="noStrike" kern="0" cap="none" spc="0" normalizeH="0" baseline="0" noProof="0" dirty="0">
              <a:ln>
                <a:noFill/>
              </a:ln>
              <a:solidFill>
                <a:schemeClr val="accent1"/>
              </a:solidFill>
              <a:effectLst/>
              <a:uLnTx/>
              <a:uFillTx/>
              <a:latin typeface="Montserrat ExtraLight" panose="00000300000000000000" pitchFamily="50" charset="0"/>
              <a:ea typeface="+mn-ea"/>
              <a:cs typeface="Arial" panose="020B0604020202020204" pitchFamily="34" charset="0"/>
            </a:endParaRPr>
          </a:p>
        </p:txBody>
      </p:sp>
    </p:spTree>
    <p:extLst>
      <p:ext uri="{BB962C8B-B14F-4D97-AF65-F5344CB8AC3E}">
        <p14:creationId xmlns:p14="http://schemas.microsoft.com/office/powerpoint/2010/main" val="3882299425"/>
      </p:ext>
    </p:extLst>
  </p:cSld>
  <p:clrMap bg1="lt1" tx1="dk1" bg2="lt2" tx2="dk2" accent1="accent1" accent2="accent2" accent3="accent3" accent4="accent4" accent5="accent5" accent6="accent6" hlink="hlink" folHlink="folHlink"/>
  <p:sldLayoutIdLst>
    <p:sldLayoutId id="2147486657" r:id="rId1"/>
    <p:sldLayoutId id="2147486536" r:id="rId2"/>
    <p:sldLayoutId id="2147486540" r:id="rId3"/>
  </p:sldLayoutIdLst>
  <p:transition/>
  <p:hf hdr="0" ftr="0" dt="0"/>
  <p:txStyles>
    <p:titleStyle>
      <a:lvl1pPr algn="l" rtl="0" eaLnBrk="1" fontAlgn="base" hangingPunct="1">
        <a:lnSpc>
          <a:spcPct val="85000"/>
        </a:lnSpc>
        <a:spcBef>
          <a:spcPct val="0"/>
        </a:spcBef>
        <a:spcAft>
          <a:spcPct val="0"/>
        </a:spcAft>
        <a:defRPr sz="2800" b="1" i="0" baseline="0">
          <a:solidFill>
            <a:srgbClr val="0F245F"/>
          </a:solidFill>
          <a:effectLst/>
          <a:latin typeface="+mj-lt"/>
          <a:ea typeface="+mj-ea"/>
          <a:cs typeface="+mj-cs"/>
        </a:defRPr>
      </a:lvl1pPr>
      <a:lvl2pPr algn="l" rtl="0" eaLnBrk="1" fontAlgn="base" hangingPunct="1">
        <a:lnSpc>
          <a:spcPct val="85000"/>
        </a:lnSpc>
        <a:spcBef>
          <a:spcPct val="0"/>
        </a:spcBef>
        <a:spcAft>
          <a:spcPct val="0"/>
        </a:spcAft>
        <a:defRPr sz="2800" b="1" i="1">
          <a:solidFill>
            <a:schemeClr val="tx1"/>
          </a:solidFill>
          <a:effectLst>
            <a:outerShdw blurRad="38100" dist="38100" dir="2700000" algn="tl">
              <a:srgbClr val="C0C0C0"/>
            </a:outerShdw>
          </a:effectLst>
          <a:latin typeface="Arial" charset="0"/>
        </a:defRPr>
      </a:lvl2pPr>
      <a:lvl3pPr algn="l" rtl="0" eaLnBrk="1" fontAlgn="base" hangingPunct="1">
        <a:lnSpc>
          <a:spcPct val="85000"/>
        </a:lnSpc>
        <a:spcBef>
          <a:spcPct val="0"/>
        </a:spcBef>
        <a:spcAft>
          <a:spcPct val="0"/>
        </a:spcAft>
        <a:defRPr sz="2800" b="1" i="1">
          <a:solidFill>
            <a:schemeClr val="tx1"/>
          </a:solidFill>
          <a:effectLst>
            <a:outerShdw blurRad="38100" dist="38100" dir="2700000" algn="tl">
              <a:srgbClr val="C0C0C0"/>
            </a:outerShdw>
          </a:effectLst>
          <a:latin typeface="Arial" charset="0"/>
        </a:defRPr>
      </a:lvl3pPr>
      <a:lvl4pPr algn="l" rtl="0" eaLnBrk="1" fontAlgn="base" hangingPunct="1">
        <a:lnSpc>
          <a:spcPct val="85000"/>
        </a:lnSpc>
        <a:spcBef>
          <a:spcPct val="0"/>
        </a:spcBef>
        <a:spcAft>
          <a:spcPct val="0"/>
        </a:spcAft>
        <a:defRPr sz="2800" b="1" i="1">
          <a:solidFill>
            <a:schemeClr val="tx1"/>
          </a:solidFill>
          <a:effectLst>
            <a:outerShdw blurRad="38100" dist="38100" dir="2700000" algn="tl">
              <a:srgbClr val="C0C0C0"/>
            </a:outerShdw>
          </a:effectLst>
          <a:latin typeface="Arial" charset="0"/>
        </a:defRPr>
      </a:lvl4pPr>
      <a:lvl5pPr algn="l" rtl="0" eaLnBrk="1" fontAlgn="base" hangingPunct="1">
        <a:lnSpc>
          <a:spcPct val="85000"/>
        </a:lnSpc>
        <a:spcBef>
          <a:spcPct val="0"/>
        </a:spcBef>
        <a:spcAft>
          <a:spcPct val="0"/>
        </a:spcAft>
        <a:defRPr sz="2800" b="1" i="1">
          <a:solidFill>
            <a:schemeClr val="tx1"/>
          </a:solidFill>
          <a:effectLst>
            <a:outerShdw blurRad="38100" dist="38100" dir="2700000" algn="tl">
              <a:srgbClr val="C0C0C0"/>
            </a:outerShdw>
          </a:effectLst>
          <a:latin typeface="Arial" charset="0"/>
        </a:defRPr>
      </a:lvl5pPr>
      <a:lvl6pPr marL="457200" algn="l" rtl="0" eaLnBrk="1" fontAlgn="base" hangingPunct="1">
        <a:lnSpc>
          <a:spcPct val="85000"/>
        </a:lnSpc>
        <a:spcBef>
          <a:spcPct val="0"/>
        </a:spcBef>
        <a:spcAft>
          <a:spcPct val="0"/>
        </a:spcAft>
        <a:defRPr sz="3200" b="1" i="1">
          <a:solidFill>
            <a:srgbClr val="0F245F"/>
          </a:solidFill>
          <a:effectLst>
            <a:outerShdw blurRad="38100" dist="38100" dir="2700000" algn="tl">
              <a:srgbClr val="C0C0C0"/>
            </a:outerShdw>
          </a:effectLst>
          <a:latin typeface="Arial" charset="0"/>
        </a:defRPr>
      </a:lvl6pPr>
      <a:lvl7pPr marL="914400" algn="l" rtl="0" eaLnBrk="1" fontAlgn="base" hangingPunct="1">
        <a:lnSpc>
          <a:spcPct val="85000"/>
        </a:lnSpc>
        <a:spcBef>
          <a:spcPct val="0"/>
        </a:spcBef>
        <a:spcAft>
          <a:spcPct val="0"/>
        </a:spcAft>
        <a:defRPr sz="3200" b="1" i="1">
          <a:solidFill>
            <a:srgbClr val="0F245F"/>
          </a:solidFill>
          <a:effectLst>
            <a:outerShdw blurRad="38100" dist="38100" dir="2700000" algn="tl">
              <a:srgbClr val="C0C0C0"/>
            </a:outerShdw>
          </a:effectLst>
          <a:latin typeface="Arial" charset="0"/>
        </a:defRPr>
      </a:lvl7pPr>
      <a:lvl8pPr marL="1371600" algn="l" rtl="0" eaLnBrk="1" fontAlgn="base" hangingPunct="1">
        <a:lnSpc>
          <a:spcPct val="85000"/>
        </a:lnSpc>
        <a:spcBef>
          <a:spcPct val="0"/>
        </a:spcBef>
        <a:spcAft>
          <a:spcPct val="0"/>
        </a:spcAft>
        <a:defRPr sz="3200" b="1" i="1">
          <a:solidFill>
            <a:srgbClr val="0F245F"/>
          </a:solidFill>
          <a:effectLst>
            <a:outerShdw blurRad="38100" dist="38100" dir="2700000" algn="tl">
              <a:srgbClr val="C0C0C0"/>
            </a:outerShdw>
          </a:effectLst>
          <a:latin typeface="Arial" charset="0"/>
        </a:defRPr>
      </a:lvl8pPr>
      <a:lvl9pPr marL="1828800" algn="l" rtl="0" eaLnBrk="1" fontAlgn="base" hangingPunct="1">
        <a:lnSpc>
          <a:spcPct val="85000"/>
        </a:lnSpc>
        <a:spcBef>
          <a:spcPct val="0"/>
        </a:spcBef>
        <a:spcAft>
          <a:spcPct val="0"/>
        </a:spcAft>
        <a:defRPr sz="3200" b="1" i="1">
          <a:solidFill>
            <a:srgbClr val="0F245F"/>
          </a:solidFill>
          <a:effectLst>
            <a:outerShdw blurRad="38100" dist="38100" dir="2700000" algn="tl">
              <a:srgbClr val="C0C0C0"/>
            </a:outerShdw>
          </a:effectLst>
          <a:latin typeface="Arial" charset="0"/>
        </a:defRPr>
      </a:lvl9pPr>
    </p:titleStyle>
    <p:bodyStyle>
      <a:lvl1pPr marL="342900" indent="-342900" algn="l" rtl="0" eaLnBrk="1" fontAlgn="base" hangingPunct="1">
        <a:lnSpc>
          <a:spcPct val="90000"/>
        </a:lnSpc>
        <a:spcBef>
          <a:spcPct val="30000"/>
        </a:spcBef>
        <a:spcAft>
          <a:spcPct val="30000"/>
        </a:spcAft>
        <a:buClr>
          <a:schemeClr val="bg2"/>
        </a:buClr>
        <a:buSzPct val="60000"/>
        <a:buFont typeface="Wingdings" pitchFamily="2" charset="2"/>
        <a:buChar char="l"/>
        <a:defRPr sz="2000" baseline="0">
          <a:solidFill>
            <a:schemeClr val="tx1"/>
          </a:solidFill>
          <a:latin typeface="+mn-lt"/>
          <a:ea typeface="+mn-ea"/>
          <a:cs typeface="+mn-cs"/>
        </a:defRPr>
      </a:lvl1pPr>
      <a:lvl2pPr marL="863600" indent="-342900" algn="l" rtl="0" eaLnBrk="1" fontAlgn="base" hangingPunct="1">
        <a:lnSpc>
          <a:spcPct val="90000"/>
        </a:lnSpc>
        <a:spcBef>
          <a:spcPct val="30000"/>
        </a:spcBef>
        <a:spcAft>
          <a:spcPct val="30000"/>
        </a:spcAft>
        <a:buClr>
          <a:schemeClr val="bg2"/>
        </a:buClr>
        <a:buFont typeface="Arial" pitchFamily="34" charset="0"/>
        <a:buChar char="-"/>
        <a:defRPr sz="1600" baseline="0">
          <a:solidFill>
            <a:schemeClr val="tx1"/>
          </a:solidFill>
          <a:latin typeface="+mn-lt"/>
        </a:defRPr>
      </a:lvl2pPr>
      <a:lvl3pPr marL="1257300" indent="-228600" algn="l" rtl="0" eaLnBrk="1" fontAlgn="base" hangingPunct="1">
        <a:lnSpc>
          <a:spcPct val="90000"/>
        </a:lnSpc>
        <a:spcBef>
          <a:spcPct val="30000"/>
        </a:spcBef>
        <a:spcAft>
          <a:spcPct val="30000"/>
        </a:spcAft>
        <a:buClr>
          <a:schemeClr val="bg2"/>
        </a:buClr>
        <a:buFont typeface="Arial" pitchFamily="34" charset="0"/>
        <a:buChar char="»"/>
        <a:defRPr sz="1400" baseline="0">
          <a:solidFill>
            <a:schemeClr val="tx1"/>
          </a:solidFill>
          <a:latin typeface="+mn-lt"/>
        </a:defRPr>
      </a:lvl3pPr>
      <a:lvl4pPr marL="1600200" indent="-228600" algn="l" rtl="0" eaLnBrk="1" fontAlgn="base" hangingPunct="1">
        <a:lnSpc>
          <a:spcPct val="90000"/>
        </a:lnSpc>
        <a:spcBef>
          <a:spcPct val="30000"/>
        </a:spcBef>
        <a:spcAft>
          <a:spcPct val="30000"/>
        </a:spcAft>
        <a:buClr>
          <a:schemeClr val="bg2"/>
        </a:buClr>
        <a:buSzPct val="80000"/>
        <a:buFont typeface="Arial" pitchFamily="34" charset="0"/>
        <a:buChar char="»"/>
        <a:defRPr sz="1400" baseline="0">
          <a:solidFill>
            <a:schemeClr val="tx1"/>
          </a:solidFill>
          <a:latin typeface="+mn-lt"/>
        </a:defRPr>
      </a:lvl4pPr>
      <a:lvl5pPr marL="1943100" indent="-228600" algn="l" rtl="0" eaLnBrk="1" fontAlgn="base" hangingPunct="1">
        <a:lnSpc>
          <a:spcPct val="90000"/>
        </a:lnSpc>
        <a:spcBef>
          <a:spcPct val="30000"/>
        </a:spcBef>
        <a:spcAft>
          <a:spcPct val="30000"/>
        </a:spcAft>
        <a:buClr>
          <a:schemeClr val="bg2"/>
        </a:buClr>
        <a:buSzPct val="60000"/>
        <a:buFont typeface="Arial" pitchFamily="34" charset="0"/>
        <a:buChar char="»"/>
        <a:defRPr sz="1400" baseline="0">
          <a:solidFill>
            <a:schemeClr val="tx1"/>
          </a:solidFill>
          <a:latin typeface="+mn-lt"/>
        </a:defRPr>
      </a:lvl5pPr>
      <a:lvl6pPr marL="2400300" indent="-228600" algn="l" rtl="0" eaLnBrk="1" fontAlgn="base" hangingPunct="1">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1" fontAlgn="base" hangingPunct="1">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1" fontAlgn="base" hangingPunct="1">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1" fontAlgn="base" hangingPunct="1">
        <a:lnSpc>
          <a:spcPct val="90000"/>
        </a:lnSpc>
        <a:spcBef>
          <a:spcPct val="30000"/>
        </a:spcBef>
        <a:spcAft>
          <a:spcPct val="30000"/>
        </a:spcAft>
        <a:buClr>
          <a:schemeClr val="bg2"/>
        </a:buClr>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7.jpeg"/><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9.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33.png"/><Relationship Id="rId5" Type="http://schemas.openxmlformats.org/officeDocument/2006/relationships/image" Target="../media/image31.png"/><Relationship Id="rId10" Type="http://schemas.openxmlformats.org/officeDocument/2006/relationships/image" Target="../media/image32.png"/><Relationship Id="rId4" Type="http://schemas.openxmlformats.org/officeDocument/2006/relationships/image" Target="../media/image30.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1.jpeg"/><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F60C01-9DC7-466E-A5C9-2DF434B886C0}"/>
              </a:ext>
            </a:extLst>
          </p:cNvPr>
          <p:cNvSpPr>
            <a:spLocks noGrp="1"/>
          </p:cNvSpPr>
          <p:nvPr>
            <p:ph type="title"/>
          </p:nvPr>
        </p:nvSpPr>
        <p:spPr/>
        <p:txBody>
          <a:bodyPr/>
          <a:lstStyle/>
          <a:p>
            <a:r>
              <a:rPr lang="en-GB" dirty="0"/>
              <a:t>Measures to prevent covid-19</a:t>
            </a:r>
          </a:p>
        </p:txBody>
      </p:sp>
      <p:sp>
        <p:nvSpPr>
          <p:cNvPr id="5" name="Text Placeholder 4">
            <a:extLst>
              <a:ext uri="{FF2B5EF4-FFF2-40B4-BE49-F238E27FC236}">
                <a16:creationId xmlns:a16="http://schemas.microsoft.com/office/drawing/2014/main" id="{DCA74310-76E0-4D53-A0CA-BD318F98D93D}"/>
              </a:ext>
            </a:extLst>
          </p:cNvPr>
          <p:cNvSpPr>
            <a:spLocks noGrp="1"/>
          </p:cNvSpPr>
          <p:nvPr>
            <p:ph type="body" sz="quarter" idx="10"/>
          </p:nvPr>
        </p:nvSpPr>
        <p:spPr/>
        <p:txBody>
          <a:bodyPr/>
          <a:lstStyle/>
          <a:p>
            <a:r>
              <a:rPr lang="en-GB" dirty="0"/>
              <a:t>March 2020</a:t>
            </a:r>
          </a:p>
        </p:txBody>
      </p:sp>
    </p:spTree>
    <p:extLst>
      <p:ext uri="{BB962C8B-B14F-4D97-AF65-F5344CB8AC3E}">
        <p14:creationId xmlns:p14="http://schemas.microsoft.com/office/powerpoint/2010/main" val="349903661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table, sitting, cup&#10;&#10;Description automatically generated">
            <a:extLst>
              <a:ext uri="{FF2B5EF4-FFF2-40B4-BE49-F238E27FC236}">
                <a16:creationId xmlns:a16="http://schemas.microsoft.com/office/drawing/2014/main" id="{55DA6983-B3A6-46EE-9ABB-4A58C451BAD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12" r="2245" b="5839"/>
          <a:stretch/>
        </p:blipFill>
        <p:spPr>
          <a:xfrm>
            <a:off x="7363770" y="3997096"/>
            <a:ext cx="2556128" cy="2521776"/>
          </a:xfrm>
          <a:prstGeom prst="rect">
            <a:avLst/>
          </a:prstGeom>
        </p:spPr>
      </p:pic>
      <p:pic>
        <p:nvPicPr>
          <p:cNvPr id="7" name="Picture 6">
            <a:extLst>
              <a:ext uri="{FF2B5EF4-FFF2-40B4-BE49-F238E27FC236}">
                <a16:creationId xmlns:a16="http://schemas.microsoft.com/office/drawing/2014/main" id="{4E495A7F-1A42-482A-929A-AFA1029FF3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326" b="6524"/>
          <a:stretch/>
        </p:blipFill>
        <p:spPr>
          <a:xfrm>
            <a:off x="340258" y="4602392"/>
            <a:ext cx="2873650" cy="2255608"/>
          </a:xfrm>
          <a:prstGeom prst="rect">
            <a:avLst/>
          </a:prstGeom>
        </p:spPr>
      </p:pic>
      <p:sp>
        <p:nvSpPr>
          <p:cNvPr id="2" name="Content Placeholder 1">
            <a:extLst>
              <a:ext uri="{FF2B5EF4-FFF2-40B4-BE49-F238E27FC236}">
                <a16:creationId xmlns:a16="http://schemas.microsoft.com/office/drawing/2014/main" id="{E74E5AFD-5719-4143-B344-6691243B51BE}"/>
              </a:ext>
            </a:extLst>
          </p:cNvPr>
          <p:cNvSpPr>
            <a:spLocks noGrp="1"/>
          </p:cNvSpPr>
          <p:nvPr>
            <p:ph idx="1"/>
          </p:nvPr>
        </p:nvSpPr>
        <p:spPr>
          <a:xfrm>
            <a:off x="341594" y="1102013"/>
            <a:ext cx="11508704" cy="3850987"/>
          </a:xfrm>
        </p:spPr>
        <p:txBody>
          <a:bodyPr/>
          <a:lstStyle/>
          <a:p>
            <a:r>
              <a:rPr lang="en-US" sz="2000" dirty="0"/>
              <a:t>All employees are instructed to wear a facial mask whilst on site (Masks can be reused for up to 3 days)</a:t>
            </a:r>
          </a:p>
          <a:p>
            <a:r>
              <a:rPr lang="en-US" sz="2000" dirty="0"/>
              <a:t>The exposure limit of the virus means that staff can wear the masks for 1 week before discarding</a:t>
            </a:r>
          </a:p>
          <a:p>
            <a:r>
              <a:rPr lang="en-US" sz="2000" dirty="0"/>
              <a:t>Masks must be worn when entering and exiting the building</a:t>
            </a:r>
          </a:p>
          <a:p>
            <a:r>
              <a:rPr lang="en-US" sz="2000" dirty="0"/>
              <a:t>All masks are manufactured in accordance with </a:t>
            </a:r>
            <a:r>
              <a:rPr lang="en-GB" sz="2000" b="1" dirty="0"/>
              <a:t>BS</a:t>
            </a:r>
            <a:r>
              <a:rPr lang="en-GB" sz="2000" dirty="0"/>
              <a:t> </a:t>
            </a:r>
            <a:r>
              <a:rPr lang="en-GB" sz="2000" b="1" dirty="0" err="1"/>
              <a:t>EN</a:t>
            </a:r>
            <a:r>
              <a:rPr lang="en-GB" sz="2000" b="1" dirty="0"/>
              <a:t> 149:2001</a:t>
            </a:r>
            <a:r>
              <a:rPr lang="en-GB" sz="2000" dirty="0"/>
              <a:t>+</a:t>
            </a:r>
            <a:r>
              <a:rPr lang="en-GB" sz="2000" b="1" dirty="0"/>
              <a:t>A1</a:t>
            </a:r>
            <a:r>
              <a:rPr lang="en-GB" sz="2000" dirty="0"/>
              <a:t>:</a:t>
            </a:r>
            <a:r>
              <a:rPr lang="en-GB" sz="2000" b="1" dirty="0"/>
              <a:t>2009</a:t>
            </a:r>
          </a:p>
          <a:p>
            <a:pPr lvl="1"/>
            <a:r>
              <a:rPr lang="en-GB" sz="2000" dirty="0"/>
              <a:t>These masks </a:t>
            </a:r>
            <a:r>
              <a:rPr lang="en-US" sz="2000" dirty="0"/>
              <a:t>to be rated above FFP2 where possible (FFP3 preferred for maximum protection)</a:t>
            </a:r>
          </a:p>
          <a:p>
            <a:pPr lvl="1"/>
            <a:r>
              <a:rPr lang="en-US" sz="2000" dirty="0"/>
              <a:t>This is equivalent to N95 (USA) or KN95 (China)</a:t>
            </a:r>
          </a:p>
          <a:p>
            <a:r>
              <a:rPr lang="en-US" sz="2000" dirty="0"/>
              <a:t>Procurement to continuously source masks to maintain safety stock of 2 weeks</a:t>
            </a:r>
          </a:p>
          <a:p>
            <a:r>
              <a:rPr lang="en-US" sz="2000" dirty="0"/>
              <a:t>Masks to remain in quarantine for 72 hours before issue to staff</a:t>
            </a:r>
          </a:p>
        </p:txBody>
      </p:sp>
      <p:sp>
        <p:nvSpPr>
          <p:cNvPr id="3" name="Text Placeholder 2">
            <a:extLst>
              <a:ext uri="{FF2B5EF4-FFF2-40B4-BE49-F238E27FC236}">
                <a16:creationId xmlns:a16="http://schemas.microsoft.com/office/drawing/2014/main" id="{A83C886A-E2A7-45BF-9E4D-98B6FBF68DFD}"/>
              </a:ext>
            </a:extLst>
          </p:cNvPr>
          <p:cNvSpPr>
            <a:spLocks noGrp="1"/>
          </p:cNvSpPr>
          <p:nvPr>
            <p:ph type="body" sz="quarter" idx="12"/>
          </p:nvPr>
        </p:nvSpPr>
        <p:spPr/>
        <p:txBody>
          <a:bodyPr/>
          <a:lstStyle/>
          <a:p>
            <a:r>
              <a:rPr lang="en-GB" dirty="0"/>
              <a:t>Masks</a:t>
            </a:r>
          </a:p>
        </p:txBody>
      </p:sp>
    </p:spTree>
    <p:extLst>
      <p:ext uri="{BB962C8B-B14F-4D97-AF65-F5344CB8AC3E}">
        <p14:creationId xmlns:p14="http://schemas.microsoft.com/office/powerpoint/2010/main" val="217066920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375F672-4907-4702-AABB-C64220E11A4A}"/>
              </a:ext>
            </a:extLst>
          </p:cNvPr>
          <p:cNvGrpSpPr/>
          <p:nvPr/>
        </p:nvGrpSpPr>
        <p:grpSpPr>
          <a:xfrm>
            <a:off x="495300" y="959667"/>
            <a:ext cx="8712072" cy="5752713"/>
            <a:chOff x="495300" y="959667"/>
            <a:chExt cx="8712072" cy="5752713"/>
          </a:xfrm>
        </p:grpSpPr>
        <p:grpSp>
          <p:nvGrpSpPr>
            <p:cNvPr id="23" name="Group 22">
              <a:extLst>
                <a:ext uri="{FF2B5EF4-FFF2-40B4-BE49-F238E27FC236}">
                  <a16:creationId xmlns:a16="http://schemas.microsoft.com/office/drawing/2014/main" id="{56E5212A-B533-4865-BFBB-EA74309FBE88}"/>
                </a:ext>
              </a:extLst>
            </p:cNvPr>
            <p:cNvGrpSpPr/>
            <p:nvPr/>
          </p:nvGrpSpPr>
          <p:grpSpPr>
            <a:xfrm>
              <a:off x="495300" y="1026896"/>
              <a:ext cx="8582558" cy="5491976"/>
              <a:chOff x="495300" y="1026896"/>
              <a:chExt cx="8582558" cy="5491976"/>
            </a:xfrm>
          </p:grpSpPr>
          <p:graphicFrame>
            <p:nvGraphicFramePr>
              <p:cNvPr id="5" name="Object 4">
                <a:extLst>
                  <a:ext uri="{FF2B5EF4-FFF2-40B4-BE49-F238E27FC236}">
                    <a16:creationId xmlns:a16="http://schemas.microsoft.com/office/drawing/2014/main" id="{E0FB5200-7DD6-4F3B-B445-366294851471}"/>
                  </a:ext>
                </a:extLst>
              </p:cNvPr>
              <p:cNvGraphicFramePr>
                <a:graphicFrameLocks noChangeAspect="1"/>
              </p:cNvGraphicFramePr>
              <p:nvPr/>
            </p:nvGraphicFramePr>
            <p:xfrm>
              <a:off x="495300" y="1026896"/>
              <a:ext cx="8582558" cy="5491976"/>
            </p:xfrm>
            <a:graphic>
              <a:graphicData uri="http://schemas.openxmlformats.org/presentationml/2006/ole">
                <mc:AlternateContent xmlns:mc="http://schemas.openxmlformats.org/markup-compatibility/2006">
                  <mc:Choice xmlns:v="urn:schemas-microsoft-com:vml" Requires="v">
                    <p:oleObj spid="_x0000_s4115" r:id="rId3" imgW="29836453" imgH="20548620" progId="">
                      <p:embed/>
                    </p:oleObj>
                  </mc:Choice>
                  <mc:Fallback>
                    <p:oleObj r:id="rId3" imgW="29836453" imgH="20548620" progId="">
                      <p:embed/>
                      <p:pic>
                        <p:nvPicPr>
                          <p:cNvPr id="5" name="Object 4">
                            <a:extLst>
                              <a:ext uri="{FF2B5EF4-FFF2-40B4-BE49-F238E27FC236}">
                                <a16:creationId xmlns:a16="http://schemas.microsoft.com/office/drawing/2014/main" id="{E0FB5200-7DD6-4F3B-B445-3662948514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 y="1026896"/>
                            <a:ext cx="8582558" cy="5491976"/>
                          </a:xfrm>
                          <a:prstGeom prst="rect">
                            <a:avLst/>
                          </a:prstGeom>
                          <a:solidFill>
                            <a:srgbClr val="4BACC6"/>
                          </a:solidFill>
                          <a:ln w="9525">
                            <a:noFill/>
                            <a:miter lim="800000"/>
                            <a:headEnd/>
                            <a:tailEnd/>
                          </a:ln>
                          <a:effectLst/>
                        </p:spPr>
                      </p:pic>
                    </p:oleObj>
                  </mc:Fallback>
                </mc:AlternateContent>
              </a:graphicData>
            </a:graphic>
          </p:graphicFrame>
          <p:sp>
            <p:nvSpPr>
              <p:cNvPr id="11" name="Rectangle 10">
                <a:extLst>
                  <a:ext uri="{FF2B5EF4-FFF2-40B4-BE49-F238E27FC236}">
                    <a16:creationId xmlns:a16="http://schemas.microsoft.com/office/drawing/2014/main" id="{700E79FC-0FA2-497D-B518-599C5249D2B1}"/>
                  </a:ext>
                </a:extLst>
              </p:cNvPr>
              <p:cNvSpPr/>
              <p:nvPr/>
            </p:nvSpPr>
            <p:spPr bwMode="auto">
              <a:xfrm>
                <a:off x="5807075" y="3895725"/>
                <a:ext cx="774701" cy="8032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6ED3DB12-80AC-4A3A-A956-19EAD43C02C2}"/>
                  </a:ext>
                </a:extLst>
              </p:cNvPr>
              <p:cNvSpPr/>
              <p:nvPr/>
            </p:nvSpPr>
            <p:spPr bwMode="auto">
              <a:xfrm>
                <a:off x="5838826" y="3924301"/>
                <a:ext cx="196850" cy="701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6C1EE4D6-1A10-4D51-9535-DEFCAFB48E2B}"/>
                  </a:ext>
                </a:extLst>
              </p:cNvPr>
              <p:cNvSpPr/>
              <p:nvPr/>
            </p:nvSpPr>
            <p:spPr bwMode="auto">
              <a:xfrm>
                <a:off x="6035676" y="4114799"/>
                <a:ext cx="60324" cy="10477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4975C56C-883A-4319-BCEF-EC30960807C1}"/>
                  </a:ext>
                </a:extLst>
              </p:cNvPr>
              <p:cNvSpPr/>
              <p:nvPr/>
            </p:nvSpPr>
            <p:spPr bwMode="auto">
              <a:xfrm>
                <a:off x="5114925" y="3121819"/>
                <a:ext cx="231509" cy="4016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7D389CD7-541B-489F-8738-0B679AE7A6A9}"/>
                  </a:ext>
                </a:extLst>
              </p:cNvPr>
              <p:cNvSpPr/>
              <p:nvPr/>
            </p:nvSpPr>
            <p:spPr bwMode="auto">
              <a:xfrm>
                <a:off x="5051425" y="2590800"/>
                <a:ext cx="295009" cy="401637"/>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94847340-081A-4F10-9072-77F33F4509D3}"/>
                  </a:ext>
                </a:extLst>
              </p:cNvPr>
              <p:cNvSpPr/>
              <p:nvPr/>
            </p:nvSpPr>
            <p:spPr bwMode="auto">
              <a:xfrm>
                <a:off x="4991101" y="2578100"/>
                <a:ext cx="415658" cy="4016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79BE3E83-A7E6-45B2-A865-F9623ACFAC98}"/>
                  </a:ext>
                </a:extLst>
              </p:cNvPr>
              <p:cNvSpPr/>
              <p:nvPr/>
            </p:nvSpPr>
            <p:spPr bwMode="auto">
              <a:xfrm>
                <a:off x="7581900" y="3060701"/>
                <a:ext cx="847725" cy="51298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004C604F-1A0F-41AD-9E76-EB68A0582AF5}"/>
                  </a:ext>
                </a:extLst>
              </p:cNvPr>
              <p:cNvSpPr/>
              <p:nvPr/>
            </p:nvSpPr>
            <p:spPr bwMode="auto">
              <a:xfrm>
                <a:off x="7915274" y="3172509"/>
                <a:ext cx="200025" cy="51298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D8B4BBE3-81BD-4C40-98CD-DA3F51CA68CE}"/>
                  </a:ext>
                </a:extLst>
              </p:cNvPr>
              <p:cNvSpPr/>
              <p:nvPr/>
            </p:nvSpPr>
            <p:spPr bwMode="auto">
              <a:xfrm>
                <a:off x="3840358" y="1423988"/>
                <a:ext cx="926905" cy="60154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658EE37D-353B-43F1-95E5-3C751539AD9E}"/>
                  </a:ext>
                </a:extLst>
              </p:cNvPr>
              <p:cNvSpPr/>
              <p:nvPr/>
            </p:nvSpPr>
            <p:spPr bwMode="auto">
              <a:xfrm>
                <a:off x="5730972" y="1536700"/>
                <a:ext cx="1082578" cy="48883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804A6DCC-ABD5-448E-BC17-EC2255AF258C}"/>
                  </a:ext>
                </a:extLst>
              </p:cNvPr>
              <p:cNvSpPr/>
              <p:nvPr/>
            </p:nvSpPr>
            <p:spPr bwMode="auto">
              <a:xfrm>
                <a:off x="7072025" y="1536700"/>
                <a:ext cx="1082578" cy="60154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F94A6841-2398-4771-992C-FE6A0DDC37F3}"/>
                  </a:ext>
                </a:extLst>
              </p:cNvPr>
              <p:cNvSpPr/>
              <p:nvPr/>
            </p:nvSpPr>
            <p:spPr bwMode="auto">
              <a:xfrm>
                <a:off x="7404426" y="2360709"/>
                <a:ext cx="692767" cy="60154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grpSp>
        <p:sp>
          <p:nvSpPr>
            <p:cNvPr id="2" name="Rectangle 1">
              <a:extLst>
                <a:ext uri="{FF2B5EF4-FFF2-40B4-BE49-F238E27FC236}">
                  <a16:creationId xmlns:a16="http://schemas.microsoft.com/office/drawing/2014/main" id="{7C4923AA-10A4-458B-9729-FD8E584DB6DB}"/>
                </a:ext>
              </a:extLst>
            </p:cNvPr>
            <p:cNvSpPr/>
            <p:nvPr/>
          </p:nvSpPr>
          <p:spPr bwMode="auto">
            <a:xfrm>
              <a:off x="495300" y="6481716"/>
              <a:ext cx="8684914" cy="2306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3538655B-30CA-4F66-B651-6956DFD79961}"/>
                </a:ext>
              </a:extLst>
            </p:cNvPr>
            <p:cNvSpPr/>
            <p:nvPr/>
          </p:nvSpPr>
          <p:spPr bwMode="auto">
            <a:xfrm>
              <a:off x="8810861" y="959667"/>
              <a:ext cx="396511" cy="57237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grpSp>
      <p:sp>
        <p:nvSpPr>
          <p:cNvPr id="88" name="Freeform: Shape 87">
            <a:extLst>
              <a:ext uri="{FF2B5EF4-FFF2-40B4-BE49-F238E27FC236}">
                <a16:creationId xmlns:a16="http://schemas.microsoft.com/office/drawing/2014/main" id="{901B1197-AD2B-4A9C-BC77-B40FDFA3F008}"/>
              </a:ext>
            </a:extLst>
          </p:cNvPr>
          <p:cNvSpPr/>
          <p:nvPr/>
        </p:nvSpPr>
        <p:spPr bwMode="auto">
          <a:xfrm>
            <a:off x="1257300" y="1992114"/>
            <a:ext cx="6149052" cy="2706886"/>
          </a:xfrm>
          <a:custGeom>
            <a:avLst/>
            <a:gdLst>
              <a:gd name="connsiteX0" fmla="*/ 317497 w 6149052"/>
              <a:gd name="connsiteY0" fmla="*/ 0 h 2706886"/>
              <a:gd name="connsiteX1" fmla="*/ 405941 w 6149052"/>
              <a:gd name="connsiteY1" fmla="*/ 0 h 2706886"/>
              <a:gd name="connsiteX2" fmla="*/ 405941 w 6149052"/>
              <a:gd name="connsiteY2" fmla="*/ 976634 h 2706886"/>
              <a:gd name="connsiteX3" fmla="*/ 419098 w 6149052"/>
              <a:gd name="connsiteY3" fmla="*/ 976634 h 2706886"/>
              <a:gd name="connsiteX4" fmla="*/ 419098 w 6149052"/>
              <a:gd name="connsiteY4" fmla="*/ 977763 h 2706886"/>
              <a:gd name="connsiteX5" fmla="*/ 6149052 w 6149052"/>
              <a:gd name="connsiteY5" fmla="*/ 977763 h 2706886"/>
              <a:gd name="connsiteX6" fmla="*/ 6149052 w 6149052"/>
              <a:gd name="connsiteY6" fmla="*/ 1124111 h 2706886"/>
              <a:gd name="connsiteX7" fmla="*/ 5045936 w 6149052"/>
              <a:gd name="connsiteY7" fmla="*/ 1124111 h 2706886"/>
              <a:gd name="connsiteX8" fmla="*/ 5045936 w 6149052"/>
              <a:gd name="connsiteY8" fmla="*/ 1637853 h 2706886"/>
              <a:gd name="connsiteX9" fmla="*/ 4838699 w 6149052"/>
              <a:gd name="connsiteY9" fmla="*/ 1637853 h 2706886"/>
              <a:gd name="connsiteX10" fmla="*/ 4838699 w 6149052"/>
              <a:gd name="connsiteY10" fmla="*/ 1124111 h 2706886"/>
              <a:gd name="connsiteX11" fmla="*/ 1736525 w 6149052"/>
              <a:gd name="connsiteY11" fmla="*/ 1124111 h 2706886"/>
              <a:gd name="connsiteX12" fmla="*/ 1736525 w 6149052"/>
              <a:gd name="connsiteY12" fmla="*/ 2589778 h 2706886"/>
              <a:gd name="connsiteX13" fmla="*/ 2300998 w 6149052"/>
              <a:gd name="connsiteY13" fmla="*/ 2589778 h 2706886"/>
              <a:gd name="connsiteX14" fmla="*/ 2300998 w 6149052"/>
              <a:gd name="connsiteY14" fmla="*/ 2706886 h 2706886"/>
              <a:gd name="connsiteX15" fmla="*/ 1488057 w 6149052"/>
              <a:gd name="connsiteY15" fmla="*/ 2706886 h 2706886"/>
              <a:gd name="connsiteX16" fmla="*/ 1488057 w 6149052"/>
              <a:gd name="connsiteY16" fmla="*/ 2580557 h 2706886"/>
              <a:gd name="connsiteX17" fmla="*/ 1625383 w 6149052"/>
              <a:gd name="connsiteY17" fmla="*/ 2580557 h 2706886"/>
              <a:gd name="connsiteX18" fmla="*/ 1625383 w 6149052"/>
              <a:gd name="connsiteY18" fmla="*/ 1129015 h 2706886"/>
              <a:gd name="connsiteX19" fmla="*/ 792494 w 6149052"/>
              <a:gd name="connsiteY19" fmla="*/ 1129015 h 2706886"/>
              <a:gd name="connsiteX20" fmla="*/ 792494 w 6149052"/>
              <a:gd name="connsiteY20" fmla="*/ 1124110 h 2706886"/>
              <a:gd name="connsiteX21" fmla="*/ 684586 w 6149052"/>
              <a:gd name="connsiteY21" fmla="*/ 1124110 h 2706886"/>
              <a:gd name="connsiteX22" fmla="*/ 0 w 6149052"/>
              <a:gd name="connsiteY22" fmla="*/ 1124110 h 2706886"/>
              <a:gd name="connsiteX23" fmla="*/ 0 w 6149052"/>
              <a:gd name="connsiteY23" fmla="*/ 987623 h 2706886"/>
              <a:gd name="connsiteX24" fmla="*/ 185736 w 6149052"/>
              <a:gd name="connsiteY24" fmla="*/ 987623 h 2706886"/>
              <a:gd name="connsiteX25" fmla="*/ 185736 w 6149052"/>
              <a:gd name="connsiteY25" fmla="*/ 677241 h 2706886"/>
              <a:gd name="connsiteX26" fmla="*/ 317497 w 6149052"/>
              <a:gd name="connsiteY26" fmla="*/ 677241 h 2706886"/>
              <a:gd name="connsiteX27" fmla="*/ 317497 w 6149052"/>
              <a:gd name="connsiteY27" fmla="*/ 643136 h 2706886"/>
              <a:gd name="connsiteX28" fmla="*/ 317497 w 6149052"/>
              <a:gd name="connsiteY28" fmla="*/ 606510 h 270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149052" h="2706886">
                <a:moveTo>
                  <a:pt x="317497" y="0"/>
                </a:moveTo>
                <a:lnTo>
                  <a:pt x="405941" y="0"/>
                </a:lnTo>
                <a:lnTo>
                  <a:pt x="405941" y="976634"/>
                </a:lnTo>
                <a:lnTo>
                  <a:pt x="419098" y="976634"/>
                </a:lnTo>
                <a:lnTo>
                  <a:pt x="419098" y="977763"/>
                </a:lnTo>
                <a:lnTo>
                  <a:pt x="6149052" y="977763"/>
                </a:lnTo>
                <a:lnTo>
                  <a:pt x="6149052" y="1124111"/>
                </a:lnTo>
                <a:lnTo>
                  <a:pt x="5045936" y="1124111"/>
                </a:lnTo>
                <a:lnTo>
                  <a:pt x="5045936" y="1637853"/>
                </a:lnTo>
                <a:lnTo>
                  <a:pt x="4838699" y="1637853"/>
                </a:lnTo>
                <a:lnTo>
                  <a:pt x="4838699" y="1124111"/>
                </a:lnTo>
                <a:lnTo>
                  <a:pt x="1736525" y="1124111"/>
                </a:lnTo>
                <a:lnTo>
                  <a:pt x="1736525" y="2589778"/>
                </a:lnTo>
                <a:lnTo>
                  <a:pt x="2300998" y="2589778"/>
                </a:lnTo>
                <a:lnTo>
                  <a:pt x="2300998" y="2706886"/>
                </a:lnTo>
                <a:lnTo>
                  <a:pt x="1488057" y="2706886"/>
                </a:lnTo>
                <a:lnTo>
                  <a:pt x="1488057" y="2580557"/>
                </a:lnTo>
                <a:lnTo>
                  <a:pt x="1625383" y="2580557"/>
                </a:lnTo>
                <a:lnTo>
                  <a:pt x="1625383" y="1129015"/>
                </a:lnTo>
                <a:lnTo>
                  <a:pt x="792494" y="1129015"/>
                </a:lnTo>
                <a:lnTo>
                  <a:pt x="792494" y="1124110"/>
                </a:lnTo>
                <a:lnTo>
                  <a:pt x="684586" y="1124110"/>
                </a:lnTo>
                <a:lnTo>
                  <a:pt x="0" y="1124110"/>
                </a:lnTo>
                <a:lnTo>
                  <a:pt x="0" y="987623"/>
                </a:lnTo>
                <a:lnTo>
                  <a:pt x="185736" y="987623"/>
                </a:lnTo>
                <a:lnTo>
                  <a:pt x="185736" y="677241"/>
                </a:lnTo>
                <a:lnTo>
                  <a:pt x="317497" y="677241"/>
                </a:lnTo>
                <a:lnTo>
                  <a:pt x="317497" y="643136"/>
                </a:lnTo>
                <a:lnTo>
                  <a:pt x="317497" y="606510"/>
                </a:lnTo>
                <a:close/>
              </a:path>
            </a:pathLst>
          </a:custGeom>
          <a:solidFill>
            <a:schemeClr val="bg1">
              <a:lumMod val="85000"/>
            </a:schemeClr>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3988DEA4-83CC-4D00-9322-6461E9040D7F}"/>
              </a:ext>
            </a:extLst>
          </p:cNvPr>
          <p:cNvSpPr>
            <a:spLocks noGrp="1"/>
          </p:cNvSpPr>
          <p:nvPr>
            <p:ph type="body" sz="quarter" idx="12"/>
          </p:nvPr>
        </p:nvSpPr>
        <p:spPr/>
        <p:txBody>
          <a:bodyPr/>
          <a:lstStyle/>
          <a:p>
            <a:r>
              <a:rPr lang="en-GB" dirty="0"/>
              <a:t>Mask Free Areas</a:t>
            </a:r>
          </a:p>
        </p:txBody>
      </p:sp>
      <p:sp>
        <p:nvSpPr>
          <p:cNvPr id="79" name="Freeform: Shape 78">
            <a:extLst>
              <a:ext uri="{FF2B5EF4-FFF2-40B4-BE49-F238E27FC236}">
                <a16:creationId xmlns:a16="http://schemas.microsoft.com/office/drawing/2014/main" id="{5BE43F71-CAF5-4463-9C66-3D27989C2DBA}"/>
              </a:ext>
            </a:extLst>
          </p:cNvPr>
          <p:cNvSpPr/>
          <p:nvPr/>
        </p:nvSpPr>
        <p:spPr bwMode="auto">
          <a:xfrm>
            <a:off x="1093865" y="2006780"/>
            <a:ext cx="480935" cy="571320"/>
          </a:xfrm>
          <a:custGeom>
            <a:avLst/>
            <a:gdLst>
              <a:gd name="connsiteX0" fmla="*/ 0 w 480935"/>
              <a:gd name="connsiteY0" fmla="*/ 0 h 571320"/>
              <a:gd name="connsiteX1" fmla="*/ 331371 w 480935"/>
              <a:gd name="connsiteY1" fmla="*/ 0 h 571320"/>
              <a:gd name="connsiteX2" fmla="*/ 331371 w 480935"/>
              <a:gd name="connsiteY2" fmla="*/ 124765 h 571320"/>
              <a:gd name="connsiteX3" fmla="*/ 480935 w 480935"/>
              <a:gd name="connsiteY3" fmla="*/ 124765 h 571320"/>
              <a:gd name="connsiteX4" fmla="*/ 480935 w 480935"/>
              <a:gd name="connsiteY4" fmla="*/ 571320 h 571320"/>
              <a:gd name="connsiteX5" fmla="*/ 0 w 480935"/>
              <a:gd name="connsiteY5" fmla="*/ 571320 h 571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935" h="571320">
                <a:moveTo>
                  <a:pt x="0" y="0"/>
                </a:moveTo>
                <a:lnTo>
                  <a:pt x="331371" y="0"/>
                </a:lnTo>
                <a:lnTo>
                  <a:pt x="331371" y="124765"/>
                </a:lnTo>
                <a:lnTo>
                  <a:pt x="480935" y="124765"/>
                </a:lnTo>
                <a:lnTo>
                  <a:pt x="480935" y="571320"/>
                </a:lnTo>
                <a:lnTo>
                  <a:pt x="0" y="571320"/>
                </a:lnTo>
                <a:close/>
              </a:path>
            </a:pathLst>
          </a:custGeom>
          <a:solidFill>
            <a:schemeClr val="bg2">
              <a:alpha val="25000"/>
            </a:schemeClr>
          </a:solidFill>
          <a:ln>
            <a:solidFill>
              <a:schemeClr val="bg2">
                <a:alpha val="25000"/>
              </a:schemeClr>
            </a:solidFill>
            <a:headEnd type="none" w="med" len="med"/>
            <a:tailEnd type="none" w="med" len="med"/>
          </a:ln>
          <a:effectLst>
            <a:glow rad="63500">
              <a:schemeClr val="bg1">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000" dirty="0" err="1">
              <a:latin typeface="Arial" panose="020B0604020202020204" pitchFamily="34" charset="0"/>
              <a:cs typeface="Arial" panose="020B0604020202020204" pitchFamily="34" charset="0"/>
            </a:endParaRPr>
          </a:p>
        </p:txBody>
      </p:sp>
      <p:sp>
        <p:nvSpPr>
          <p:cNvPr id="71" name="Freeform: Shape 70">
            <a:extLst>
              <a:ext uri="{FF2B5EF4-FFF2-40B4-BE49-F238E27FC236}">
                <a16:creationId xmlns:a16="http://schemas.microsoft.com/office/drawing/2014/main" id="{BFD65FFF-0547-4317-A287-6C9F589AF79C}"/>
              </a:ext>
            </a:extLst>
          </p:cNvPr>
          <p:cNvSpPr/>
          <p:nvPr/>
        </p:nvSpPr>
        <p:spPr bwMode="auto">
          <a:xfrm>
            <a:off x="2993826" y="3643221"/>
            <a:ext cx="896652" cy="929450"/>
          </a:xfrm>
          <a:custGeom>
            <a:avLst/>
            <a:gdLst>
              <a:gd name="connsiteX0" fmla="*/ 0 w 896652"/>
              <a:gd name="connsiteY0" fmla="*/ 0 h 929450"/>
              <a:gd name="connsiteX1" fmla="*/ 541854 w 896652"/>
              <a:gd name="connsiteY1" fmla="*/ 0 h 929450"/>
              <a:gd name="connsiteX2" fmla="*/ 541854 w 896652"/>
              <a:gd name="connsiteY2" fmla="*/ 576352 h 929450"/>
              <a:gd name="connsiteX3" fmla="*/ 896652 w 896652"/>
              <a:gd name="connsiteY3" fmla="*/ 576352 h 929450"/>
              <a:gd name="connsiteX4" fmla="*/ 896652 w 896652"/>
              <a:gd name="connsiteY4" fmla="*/ 929450 h 929450"/>
              <a:gd name="connsiteX5" fmla="*/ 541853 w 896652"/>
              <a:gd name="connsiteY5" fmla="*/ 929450 h 929450"/>
              <a:gd name="connsiteX6" fmla="*/ 541853 w 896652"/>
              <a:gd name="connsiteY6" fmla="*/ 929449 h 929450"/>
              <a:gd name="connsiteX7" fmla="*/ 0 w 896652"/>
              <a:gd name="connsiteY7" fmla="*/ 929449 h 92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652" h="929450">
                <a:moveTo>
                  <a:pt x="0" y="0"/>
                </a:moveTo>
                <a:lnTo>
                  <a:pt x="541854" y="0"/>
                </a:lnTo>
                <a:lnTo>
                  <a:pt x="541854" y="576352"/>
                </a:lnTo>
                <a:lnTo>
                  <a:pt x="896652" y="576352"/>
                </a:lnTo>
                <a:lnTo>
                  <a:pt x="896652" y="929450"/>
                </a:lnTo>
                <a:lnTo>
                  <a:pt x="541853" y="929450"/>
                </a:lnTo>
                <a:lnTo>
                  <a:pt x="541853" y="929449"/>
                </a:lnTo>
                <a:lnTo>
                  <a:pt x="0" y="929449"/>
                </a:lnTo>
                <a:close/>
              </a:path>
            </a:pathLst>
          </a:custGeom>
          <a:solidFill>
            <a:schemeClr val="bg2">
              <a:alpha val="25000"/>
            </a:schemeClr>
          </a:solidFill>
          <a:ln>
            <a:solidFill>
              <a:schemeClr val="bg1">
                <a:lumMod val="75000"/>
                <a:alpha val="25000"/>
              </a:schemeClr>
            </a:solidFill>
            <a:headEnd type="none" w="med" len="med"/>
            <a:tailEnd type="none" w="med" len="med"/>
          </a:ln>
          <a:effectLst>
            <a:glow rad="63500">
              <a:schemeClr val="bg1">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000" dirty="0" err="1">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715689B1-D48D-4E18-8BBF-0954FA91080C}"/>
              </a:ext>
            </a:extLst>
          </p:cNvPr>
          <p:cNvSpPr/>
          <p:nvPr/>
        </p:nvSpPr>
        <p:spPr bwMode="auto">
          <a:xfrm>
            <a:off x="5693560" y="3116225"/>
            <a:ext cx="402440" cy="373100"/>
          </a:xfrm>
          <a:prstGeom prst="rect">
            <a:avLst/>
          </a:prstGeom>
          <a:solidFill>
            <a:schemeClr val="bg2">
              <a:alpha val="25000"/>
            </a:schemeClr>
          </a:solidFill>
          <a:ln>
            <a:solidFill>
              <a:schemeClr val="bg1">
                <a:lumMod val="75000"/>
                <a:alpha val="25000"/>
              </a:schemeClr>
            </a:solidFill>
            <a:headEnd type="none" w="med" len="med"/>
            <a:tailEnd type="none" w="med" len="med"/>
          </a:ln>
          <a:effectLst>
            <a:glow rad="63500">
              <a:schemeClr val="bg1">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000" dirty="0" err="1">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045A1242-A32D-499A-8284-F359FA814E24}"/>
              </a:ext>
            </a:extLst>
          </p:cNvPr>
          <p:cNvSpPr/>
          <p:nvPr/>
        </p:nvSpPr>
        <p:spPr bwMode="auto">
          <a:xfrm>
            <a:off x="6845568" y="3221219"/>
            <a:ext cx="148956" cy="394220"/>
          </a:xfrm>
          <a:prstGeom prst="rect">
            <a:avLst/>
          </a:prstGeom>
          <a:solidFill>
            <a:schemeClr val="bg2">
              <a:alpha val="25000"/>
            </a:schemeClr>
          </a:solidFill>
          <a:ln>
            <a:solidFill>
              <a:schemeClr val="bg2">
                <a:alpha val="25000"/>
              </a:schemeClr>
            </a:solidFill>
            <a:headEnd type="none" w="med" len="med"/>
            <a:tailEnd type="none" w="med" len="med"/>
          </a:ln>
          <a:effectLst>
            <a:glow rad="63500">
              <a:schemeClr val="bg1">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000" dirty="0" err="1">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5CE36801-BC8E-486C-A2E6-3102699B0189}"/>
              </a:ext>
            </a:extLst>
          </p:cNvPr>
          <p:cNvSpPr/>
          <p:nvPr/>
        </p:nvSpPr>
        <p:spPr bwMode="auto">
          <a:xfrm>
            <a:off x="514795" y="5459240"/>
            <a:ext cx="566370" cy="230664"/>
          </a:xfrm>
          <a:prstGeom prst="rect">
            <a:avLst/>
          </a:prstGeom>
          <a:solidFill>
            <a:schemeClr val="bg2">
              <a:alpha val="25000"/>
            </a:schemeClr>
          </a:solidFill>
          <a:ln>
            <a:solidFill>
              <a:schemeClr val="bg1">
                <a:lumMod val="75000"/>
                <a:alpha val="25000"/>
              </a:schemeClr>
            </a:solidFill>
            <a:headEnd type="none" w="med" len="med"/>
            <a:tailEnd type="none" w="med" len="med"/>
          </a:ln>
          <a:effectLst>
            <a:glow rad="63500">
              <a:schemeClr val="bg1">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000" dirty="0" err="1">
              <a:latin typeface="Arial" panose="020B0604020202020204" pitchFamily="34" charset="0"/>
              <a:cs typeface="Arial" panose="020B0604020202020204" pitchFamily="34" charset="0"/>
            </a:endParaRPr>
          </a:p>
        </p:txBody>
      </p:sp>
      <p:sp>
        <p:nvSpPr>
          <p:cNvPr id="44" name="Content Placeholder 1">
            <a:extLst>
              <a:ext uri="{FF2B5EF4-FFF2-40B4-BE49-F238E27FC236}">
                <a16:creationId xmlns:a16="http://schemas.microsoft.com/office/drawing/2014/main" id="{37624B36-28C9-41C8-96F2-854CBC03A832}"/>
              </a:ext>
            </a:extLst>
          </p:cNvPr>
          <p:cNvSpPr txBox="1">
            <a:spLocks/>
          </p:cNvSpPr>
          <p:nvPr/>
        </p:nvSpPr>
        <p:spPr>
          <a:xfrm>
            <a:off x="8890031" y="1621991"/>
            <a:ext cx="3153246" cy="1355426"/>
          </a:xfrm>
          <a:prstGeom prst="rect">
            <a:avLst/>
          </a:prstGeom>
          <a:solidFill>
            <a:schemeClr val="bg2">
              <a:alpha val="20000"/>
            </a:schemeClr>
          </a:solidFill>
          <a:ln>
            <a:solidFill>
              <a:schemeClr val="bg1">
                <a:lumMod val="50000"/>
              </a:schemeClr>
            </a:solidFill>
          </a:ln>
        </p:spPr>
        <p:style>
          <a:lnRef idx="2">
            <a:schemeClr val="accent4"/>
          </a:lnRef>
          <a:fillRef idx="1">
            <a:schemeClr val="lt1"/>
          </a:fillRef>
          <a:effectRef idx="0">
            <a:schemeClr val="accent4"/>
          </a:effectRef>
          <a:fontRef idx="minor">
            <a:schemeClr val="dk1"/>
          </a:fontRef>
        </p:style>
        <p:txBody>
          <a:bodyPr anchor="b"/>
          <a:lstStyle>
            <a:lvl1pPr marL="342900" indent="-342900" algn="l" rtl="0" eaLnBrk="1" fontAlgn="base" hangingPunct="1">
              <a:lnSpc>
                <a:spcPct val="90000"/>
              </a:lnSpc>
              <a:spcBef>
                <a:spcPct val="30000"/>
              </a:spcBef>
              <a:spcAft>
                <a:spcPct val="30000"/>
              </a:spcAft>
              <a:buClr>
                <a:schemeClr val="bg2"/>
              </a:buClr>
              <a:buSzPct val="60000"/>
              <a:buFont typeface="Wingdings" pitchFamily="2" charset="2"/>
              <a:buChar char="l"/>
              <a:defRPr sz="2800" baseline="0">
                <a:solidFill>
                  <a:schemeClr val="tx1"/>
                </a:solidFill>
                <a:latin typeface="+mn-lt"/>
                <a:ea typeface="+mn-ea"/>
                <a:cs typeface="+mn-cs"/>
              </a:defRPr>
            </a:lvl1pPr>
            <a:lvl2pPr marL="863600" indent="-342900" algn="l" rtl="0" eaLnBrk="1" fontAlgn="base" hangingPunct="1">
              <a:lnSpc>
                <a:spcPct val="90000"/>
              </a:lnSpc>
              <a:spcBef>
                <a:spcPct val="30000"/>
              </a:spcBef>
              <a:spcAft>
                <a:spcPct val="30000"/>
              </a:spcAft>
              <a:buClr>
                <a:schemeClr val="bg2"/>
              </a:buClr>
              <a:buFont typeface="Arial" pitchFamily="34" charset="0"/>
              <a:buChar char="-"/>
              <a:defRPr sz="2400" baseline="0">
                <a:solidFill>
                  <a:schemeClr val="tx1"/>
                </a:solidFill>
                <a:latin typeface="+mn-lt"/>
              </a:defRPr>
            </a:lvl2pPr>
            <a:lvl3pPr marL="1257300" indent="-228600" algn="l" rtl="0" eaLnBrk="1" fontAlgn="base" hangingPunct="1">
              <a:lnSpc>
                <a:spcPct val="90000"/>
              </a:lnSpc>
              <a:spcBef>
                <a:spcPct val="30000"/>
              </a:spcBef>
              <a:spcAft>
                <a:spcPct val="30000"/>
              </a:spcAft>
              <a:buClr>
                <a:schemeClr val="bg2"/>
              </a:buClr>
              <a:buFont typeface="Arial" pitchFamily="34" charset="0"/>
              <a:buChar char="»"/>
              <a:defRPr sz="2000" baseline="0">
                <a:solidFill>
                  <a:schemeClr val="tx1"/>
                </a:solidFill>
                <a:latin typeface="+mn-lt"/>
              </a:defRPr>
            </a:lvl3pPr>
            <a:lvl4pPr marL="1600200" indent="-228600" algn="l" rtl="0" eaLnBrk="1" fontAlgn="base" hangingPunct="1">
              <a:lnSpc>
                <a:spcPct val="90000"/>
              </a:lnSpc>
              <a:spcBef>
                <a:spcPct val="30000"/>
              </a:spcBef>
              <a:spcAft>
                <a:spcPct val="30000"/>
              </a:spcAft>
              <a:buClr>
                <a:schemeClr val="bg2"/>
              </a:buClr>
              <a:buSzPct val="80000"/>
              <a:buFont typeface="Arial" pitchFamily="34" charset="0"/>
              <a:buChar char="»"/>
              <a:defRPr sz="1800" baseline="0">
                <a:solidFill>
                  <a:schemeClr val="tx1"/>
                </a:solidFill>
                <a:latin typeface="+mn-lt"/>
              </a:defRPr>
            </a:lvl4pPr>
            <a:lvl5pPr marL="1943100" indent="-228600" algn="l" rtl="0" eaLnBrk="1" fontAlgn="base" hangingPunct="1">
              <a:lnSpc>
                <a:spcPct val="90000"/>
              </a:lnSpc>
              <a:spcBef>
                <a:spcPct val="30000"/>
              </a:spcBef>
              <a:spcAft>
                <a:spcPct val="30000"/>
              </a:spcAft>
              <a:buClr>
                <a:schemeClr val="bg2"/>
              </a:buClr>
              <a:buSzPct val="60000"/>
              <a:buFont typeface="Arial" pitchFamily="34" charset="0"/>
              <a:buChar char="»"/>
              <a:defRPr sz="1800" baseline="0">
                <a:solidFill>
                  <a:schemeClr val="tx1"/>
                </a:solidFill>
                <a:latin typeface="+mn-lt"/>
              </a:defRPr>
            </a:lvl5pPr>
            <a:lvl6pPr marL="2400300" indent="-228600" algn="l" rtl="0" eaLnBrk="1" fontAlgn="base" hangingPunct="1">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1" fontAlgn="base" hangingPunct="1">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1" fontAlgn="base" hangingPunct="1">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1" fontAlgn="base" hangingPunct="1">
              <a:lnSpc>
                <a:spcPct val="90000"/>
              </a:lnSpc>
              <a:spcBef>
                <a:spcPct val="30000"/>
              </a:spcBef>
              <a:spcAft>
                <a:spcPct val="30000"/>
              </a:spcAft>
              <a:buClr>
                <a:schemeClr val="bg2"/>
              </a:buClr>
              <a:buChar char="»"/>
              <a:defRPr>
                <a:solidFill>
                  <a:srgbClr val="000000"/>
                </a:solidFill>
                <a:latin typeface="+mn-lt"/>
              </a:defRPr>
            </a:lvl9pPr>
          </a:lstStyle>
          <a:p>
            <a:pPr marL="0" indent="0" algn="ctr">
              <a:buFont typeface="Wingdings" pitchFamily="2" charset="2"/>
              <a:buNone/>
            </a:pPr>
            <a:r>
              <a:rPr kumimoji="0" lang="en-GB" sz="1800" kern="0" dirty="0"/>
              <a:t>For the safety of all employees the guidelines state that when inside the building you must wear a mask</a:t>
            </a:r>
          </a:p>
        </p:txBody>
      </p:sp>
      <p:sp>
        <p:nvSpPr>
          <p:cNvPr id="45" name="Rectangle 44">
            <a:extLst>
              <a:ext uri="{FF2B5EF4-FFF2-40B4-BE49-F238E27FC236}">
                <a16:creationId xmlns:a16="http://schemas.microsoft.com/office/drawing/2014/main" id="{B1B5463C-D73A-4CBB-9D32-8F01D0CFDE5A}"/>
              </a:ext>
            </a:extLst>
          </p:cNvPr>
          <p:cNvSpPr/>
          <p:nvPr/>
        </p:nvSpPr>
        <p:spPr bwMode="auto">
          <a:xfrm>
            <a:off x="9037340" y="1449692"/>
            <a:ext cx="2858626" cy="344598"/>
          </a:xfrm>
          <a:prstGeom prst="rect">
            <a:avLst/>
          </a:prstGeom>
          <a:solidFill>
            <a:schemeClr val="bg1">
              <a:lumMod val="75000"/>
            </a:schemeClr>
          </a:solidFill>
          <a:ln>
            <a:solidFill>
              <a:schemeClr val="bg2">
                <a:lumMod val="50000"/>
              </a:schemeClr>
            </a:solidFill>
            <a:headEnd type="none" w="med" len="med"/>
            <a:tailEnd type="none" w="med" len="med"/>
          </a:ln>
          <a:effectLst>
            <a:glow rad="63500">
              <a:schemeClr val="bg1">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800" b="1" dirty="0">
                <a:solidFill>
                  <a:schemeClr val="tx1"/>
                </a:solidFill>
                <a:latin typeface="Arial" panose="020B0604020202020204" pitchFamily="34" charset="0"/>
                <a:cs typeface="Arial" panose="020B0604020202020204" pitchFamily="34" charset="0"/>
              </a:rPr>
              <a:t>INSIDE THE BUILDING</a:t>
            </a:r>
          </a:p>
        </p:txBody>
      </p:sp>
      <p:sp>
        <p:nvSpPr>
          <p:cNvPr id="47" name="Rectangle 46">
            <a:extLst>
              <a:ext uri="{FF2B5EF4-FFF2-40B4-BE49-F238E27FC236}">
                <a16:creationId xmlns:a16="http://schemas.microsoft.com/office/drawing/2014/main" id="{05ABD23F-F9B3-4A2F-A667-6094D02AB033}"/>
              </a:ext>
            </a:extLst>
          </p:cNvPr>
          <p:cNvSpPr/>
          <p:nvPr/>
        </p:nvSpPr>
        <p:spPr bwMode="auto">
          <a:xfrm>
            <a:off x="3351191" y="1226579"/>
            <a:ext cx="3523239" cy="1743298"/>
          </a:xfrm>
          <a:prstGeom prst="rect">
            <a:avLst/>
          </a:prstGeom>
          <a:solidFill>
            <a:schemeClr val="bg2">
              <a:alpha val="25000"/>
            </a:schemeClr>
          </a:solidFill>
          <a:ln>
            <a:solidFill>
              <a:schemeClr val="bg1">
                <a:lumMod val="75000"/>
                <a:alpha val="25000"/>
              </a:schemeClr>
            </a:solidFill>
            <a:headEnd type="none" w="med" len="med"/>
            <a:tailEnd type="none" w="med" len="med"/>
          </a:ln>
          <a:effectLst>
            <a:glow rad="63500">
              <a:schemeClr val="bg1">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1800" b="1" dirty="0">
              <a:solidFill>
                <a:schemeClr val="tx1"/>
              </a:solidFill>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DE23E0C3-453C-47D9-8836-75E54B3A2B8F}"/>
              </a:ext>
            </a:extLst>
          </p:cNvPr>
          <p:cNvSpPr/>
          <p:nvPr/>
        </p:nvSpPr>
        <p:spPr bwMode="auto">
          <a:xfrm>
            <a:off x="7019466" y="3116225"/>
            <a:ext cx="384960" cy="501137"/>
          </a:xfrm>
          <a:prstGeom prst="rect">
            <a:avLst/>
          </a:prstGeom>
          <a:solidFill>
            <a:schemeClr val="bg2">
              <a:alpha val="25000"/>
            </a:schemeClr>
          </a:solidFill>
          <a:ln>
            <a:solidFill>
              <a:schemeClr val="bg2">
                <a:alpha val="25000"/>
              </a:schemeClr>
            </a:solidFill>
            <a:headEnd type="none" w="med" len="med"/>
            <a:tailEnd type="none" w="med" len="med"/>
          </a:ln>
          <a:effectLst>
            <a:glow rad="63500">
              <a:schemeClr val="bg1">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1800" b="1" dirty="0">
              <a:solidFill>
                <a:schemeClr val="tx1"/>
              </a:solidFill>
              <a:latin typeface="Arial" panose="020B060402020202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id="{22B6A928-EB97-457F-9ED9-A97423F709C1}"/>
              </a:ext>
            </a:extLst>
          </p:cNvPr>
          <p:cNvSpPr/>
          <p:nvPr/>
        </p:nvSpPr>
        <p:spPr bwMode="auto">
          <a:xfrm>
            <a:off x="1802183" y="6093620"/>
            <a:ext cx="140918" cy="302453"/>
          </a:xfrm>
          <a:prstGeom prst="rect">
            <a:avLst/>
          </a:prstGeom>
          <a:solidFill>
            <a:schemeClr val="bg2">
              <a:alpha val="25000"/>
            </a:schemeClr>
          </a:solidFill>
          <a:ln>
            <a:solidFill>
              <a:schemeClr val="bg2">
                <a:alpha val="25000"/>
              </a:schemeClr>
            </a:solidFill>
            <a:headEnd type="none" w="med" len="med"/>
            <a:tailEnd type="none" w="med" len="med"/>
          </a:ln>
          <a:effectLst>
            <a:glow rad="63500">
              <a:schemeClr val="bg1">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000" dirty="0" err="1">
              <a:latin typeface="Arial" panose="020B0604020202020204" pitchFamily="34" charset="0"/>
              <a:cs typeface="Arial" panose="020B0604020202020204" pitchFamily="34" charset="0"/>
            </a:endParaRPr>
          </a:p>
        </p:txBody>
      </p:sp>
      <p:sp>
        <p:nvSpPr>
          <p:cNvPr id="91" name="Freeform: Shape 90">
            <a:extLst>
              <a:ext uri="{FF2B5EF4-FFF2-40B4-BE49-F238E27FC236}">
                <a16:creationId xmlns:a16="http://schemas.microsoft.com/office/drawing/2014/main" id="{84C0CA03-C459-4859-ACBE-5C8198E8EC4A}"/>
              </a:ext>
            </a:extLst>
          </p:cNvPr>
          <p:cNvSpPr/>
          <p:nvPr/>
        </p:nvSpPr>
        <p:spPr bwMode="auto">
          <a:xfrm>
            <a:off x="5369707" y="3116225"/>
            <a:ext cx="303780" cy="501137"/>
          </a:xfrm>
          <a:custGeom>
            <a:avLst/>
            <a:gdLst>
              <a:gd name="connsiteX0" fmla="*/ 0 w 726293"/>
              <a:gd name="connsiteY0" fmla="*/ 0 h 501137"/>
              <a:gd name="connsiteX1" fmla="*/ 303780 w 726293"/>
              <a:gd name="connsiteY1" fmla="*/ 0 h 501137"/>
              <a:gd name="connsiteX2" fmla="*/ 303780 w 726293"/>
              <a:gd name="connsiteY2" fmla="*/ 354509 h 501137"/>
              <a:gd name="connsiteX3" fmla="*/ 726293 w 726293"/>
              <a:gd name="connsiteY3" fmla="*/ 354509 h 501137"/>
              <a:gd name="connsiteX4" fmla="*/ 726293 w 726293"/>
              <a:gd name="connsiteY4" fmla="*/ 501136 h 501137"/>
              <a:gd name="connsiteX5" fmla="*/ 303780 w 726293"/>
              <a:gd name="connsiteY5" fmla="*/ 501136 h 501137"/>
              <a:gd name="connsiteX6" fmla="*/ 303780 w 726293"/>
              <a:gd name="connsiteY6" fmla="*/ 501137 h 501137"/>
              <a:gd name="connsiteX7" fmla="*/ 0 w 726293"/>
              <a:gd name="connsiteY7" fmla="*/ 501137 h 501137"/>
              <a:gd name="connsiteX0" fmla="*/ 0 w 726293"/>
              <a:gd name="connsiteY0" fmla="*/ 0 h 501137"/>
              <a:gd name="connsiteX1" fmla="*/ 303780 w 726293"/>
              <a:gd name="connsiteY1" fmla="*/ 0 h 501137"/>
              <a:gd name="connsiteX2" fmla="*/ 303780 w 726293"/>
              <a:gd name="connsiteY2" fmla="*/ 354509 h 501137"/>
              <a:gd name="connsiteX3" fmla="*/ 726293 w 726293"/>
              <a:gd name="connsiteY3" fmla="*/ 501136 h 501137"/>
              <a:gd name="connsiteX4" fmla="*/ 303780 w 726293"/>
              <a:gd name="connsiteY4" fmla="*/ 501136 h 501137"/>
              <a:gd name="connsiteX5" fmla="*/ 303780 w 726293"/>
              <a:gd name="connsiteY5" fmla="*/ 501137 h 501137"/>
              <a:gd name="connsiteX6" fmla="*/ 0 w 726293"/>
              <a:gd name="connsiteY6" fmla="*/ 501137 h 501137"/>
              <a:gd name="connsiteX7" fmla="*/ 0 w 726293"/>
              <a:gd name="connsiteY7" fmla="*/ 0 h 501137"/>
              <a:gd name="connsiteX0" fmla="*/ 0 w 303780"/>
              <a:gd name="connsiteY0" fmla="*/ 0 h 501137"/>
              <a:gd name="connsiteX1" fmla="*/ 303780 w 303780"/>
              <a:gd name="connsiteY1" fmla="*/ 0 h 501137"/>
              <a:gd name="connsiteX2" fmla="*/ 303780 w 303780"/>
              <a:gd name="connsiteY2" fmla="*/ 354509 h 501137"/>
              <a:gd name="connsiteX3" fmla="*/ 303780 w 303780"/>
              <a:gd name="connsiteY3" fmla="*/ 501136 h 501137"/>
              <a:gd name="connsiteX4" fmla="*/ 303780 w 303780"/>
              <a:gd name="connsiteY4" fmla="*/ 501137 h 501137"/>
              <a:gd name="connsiteX5" fmla="*/ 0 w 303780"/>
              <a:gd name="connsiteY5" fmla="*/ 501137 h 501137"/>
              <a:gd name="connsiteX6" fmla="*/ 0 w 303780"/>
              <a:gd name="connsiteY6" fmla="*/ 0 h 50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780" h="501137">
                <a:moveTo>
                  <a:pt x="0" y="0"/>
                </a:moveTo>
                <a:lnTo>
                  <a:pt x="303780" y="0"/>
                </a:lnTo>
                <a:lnTo>
                  <a:pt x="303780" y="354509"/>
                </a:lnTo>
                <a:lnTo>
                  <a:pt x="303780" y="501136"/>
                </a:lnTo>
                <a:lnTo>
                  <a:pt x="303780" y="501137"/>
                </a:lnTo>
                <a:lnTo>
                  <a:pt x="0" y="501137"/>
                </a:lnTo>
                <a:lnTo>
                  <a:pt x="0" y="0"/>
                </a:lnTo>
                <a:close/>
              </a:path>
            </a:pathLst>
          </a:custGeom>
          <a:solidFill>
            <a:schemeClr val="bg2">
              <a:alpha val="25000"/>
            </a:schemeClr>
          </a:solidFill>
          <a:ln>
            <a:solidFill>
              <a:schemeClr val="bg2">
                <a:alpha val="25000"/>
              </a:schemeClr>
            </a:solidFill>
            <a:headEnd type="none" w="med" len="med"/>
            <a:tailEnd type="none" w="med" len="med"/>
          </a:ln>
          <a:effectLst>
            <a:glow rad="63500">
              <a:schemeClr val="bg1">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1800" b="1" dirty="0">
              <a:solidFill>
                <a:schemeClr val="tx1"/>
              </a:solidFill>
              <a:latin typeface="Arial" panose="020B0604020202020204" pitchFamily="34" charset="0"/>
              <a:cs typeface="Arial" panose="020B0604020202020204" pitchFamily="34" charset="0"/>
            </a:endParaRPr>
          </a:p>
        </p:txBody>
      </p:sp>
      <p:sp>
        <p:nvSpPr>
          <p:cNvPr id="76" name="Freeform: Shape 75">
            <a:extLst>
              <a:ext uri="{FF2B5EF4-FFF2-40B4-BE49-F238E27FC236}">
                <a16:creationId xmlns:a16="http://schemas.microsoft.com/office/drawing/2014/main" id="{C2C25EEC-BD4C-418C-A98F-1C22E85BC8EB}"/>
              </a:ext>
            </a:extLst>
          </p:cNvPr>
          <p:cNvSpPr/>
          <p:nvPr/>
        </p:nvSpPr>
        <p:spPr bwMode="auto">
          <a:xfrm>
            <a:off x="1091838" y="2598624"/>
            <a:ext cx="482962" cy="381113"/>
          </a:xfrm>
          <a:custGeom>
            <a:avLst/>
            <a:gdLst>
              <a:gd name="connsiteX0" fmla="*/ 0 w 482962"/>
              <a:gd name="connsiteY0" fmla="*/ 0 h 381113"/>
              <a:gd name="connsiteX1" fmla="*/ 3 w 482962"/>
              <a:gd name="connsiteY1" fmla="*/ 0 h 381113"/>
              <a:gd name="connsiteX2" fmla="*/ 351201 w 482962"/>
              <a:gd name="connsiteY2" fmla="*/ 0 h 381113"/>
              <a:gd name="connsiteX3" fmla="*/ 482962 w 482962"/>
              <a:gd name="connsiteY3" fmla="*/ 0 h 381113"/>
              <a:gd name="connsiteX4" fmla="*/ 482962 w 482962"/>
              <a:gd name="connsiteY4" fmla="*/ 70731 h 381113"/>
              <a:gd name="connsiteX5" fmla="*/ 351201 w 482962"/>
              <a:gd name="connsiteY5" fmla="*/ 70731 h 381113"/>
              <a:gd name="connsiteX6" fmla="*/ 351201 w 482962"/>
              <a:gd name="connsiteY6" fmla="*/ 381113 h 381113"/>
              <a:gd name="connsiteX7" fmla="*/ 3 w 482962"/>
              <a:gd name="connsiteY7" fmla="*/ 381113 h 381113"/>
              <a:gd name="connsiteX8" fmla="*/ 3 w 482962"/>
              <a:gd name="connsiteY8" fmla="*/ 70731 h 381113"/>
              <a:gd name="connsiteX9" fmla="*/ 0 w 482962"/>
              <a:gd name="connsiteY9" fmla="*/ 70731 h 38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962" h="381113">
                <a:moveTo>
                  <a:pt x="0" y="0"/>
                </a:moveTo>
                <a:lnTo>
                  <a:pt x="3" y="0"/>
                </a:lnTo>
                <a:lnTo>
                  <a:pt x="351201" y="0"/>
                </a:lnTo>
                <a:lnTo>
                  <a:pt x="482962" y="0"/>
                </a:lnTo>
                <a:lnTo>
                  <a:pt x="482962" y="70731"/>
                </a:lnTo>
                <a:lnTo>
                  <a:pt x="351201" y="70731"/>
                </a:lnTo>
                <a:lnTo>
                  <a:pt x="351201" y="381113"/>
                </a:lnTo>
                <a:lnTo>
                  <a:pt x="3" y="381113"/>
                </a:lnTo>
                <a:lnTo>
                  <a:pt x="3" y="70731"/>
                </a:lnTo>
                <a:lnTo>
                  <a:pt x="0" y="70731"/>
                </a:lnTo>
                <a:close/>
              </a:path>
            </a:pathLst>
          </a:custGeom>
          <a:solidFill>
            <a:schemeClr val="bg2">
              <a:alpha val="25000"/>
            </a:schemeClr>
          </a:solidFill>
          <a:ln>
            <a:solidFill>
              <a:schemeClr val="bg2">
                <a:alpha val="25000"/>
              </a:schemeClr>
            </a:solidFill>
            <a:headEnd type="none" w="med" len="med"/>
            <a:tailEnd type="none" w="med" len="med"/>
          </a:ln>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1800" b="1" dirty="0">
              <a:solidFill>
                <a:schemeClr val="tx1"/>
              </a:solidFill>
              <a:latin typeface="Arial" panose="020B060402020202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14787B30-2FF0-4EEA-8B62-2E0A6F65ECBE}"/>
              </a:ext>
            </a:extLst>
          </p:cNvPr>
          <p:cNvSpPr/>
          <p:nvPr/>
        </p:nvSpPr>
        <p:spPr bwMode="auto">
          <a:xfrm>
            <a:off x="5037273" y="3934579"/>
            <a:ext cx="707640" cy="638093"/>
          </a:xfrm>
          <a:prstGeom prst="rect">
            <a:avLst/>
          </a:prstGeom>
          <a:solidFill>
            <a:schemeClr val="bg2">
              <a:alpha val="25000"/>
            </a:schemeClr>
          </a:solidFill>
          <a:ln>
            <a:solidFill>
              <a:schemeClr val="bg1">
                <a:lumMod val="75000"/>
                <a:alpha val="25000"/>
              </a:schemeClr>
            </a:solidFill>
            <a:headEnd type="none" w="med" len="med"/>
            <a:tailEnd type="none" w="med" len="med"/>
          </a:ln>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1800" b="1" dirty="0">
              <a:solidFill>
                <a:schemeClr val="tx1"/>
              </a:solidFill>
              <a:latin typeface="Arial" panose="020B0604020202020204" pitchFamily="34" charset="0"/>
              <a:cs typeface="Arial" panose="020B0604020202020204" pitchFamily="34" charset="0"/>
            </a:endParaRPr>
          </a:p>
        </p:txBody>
      </p:sp>
      <p:sp>
        <p:nvSpPr>
          <p:cNvPr id="66" name="Rectangle 65">
            <a:extLst>
              <a:ext uri="{FF2B5EF4-FFF2-40B4-BE49-F238E27FC236}">
                <a16:creationId xmlns:a16="http://schemas.microsoft.com/office/drawing/2014/main" id="{7AD8EE78-3260-4904-84A6-429EA445CD0F}"/>
              </a:ext>
            </a:extLst>
          </p:cNvPr>
          <p:cNvSpPr/>
          <p:nvPr/>
        </p:nvSpPr>
        <p:spPr bwMode="auto">
          <a:xfrm>
            <a:off x="4533899" y="5057776"/>
            <a:ext cx="420887" cy="349605"/>
          </a:xfrm>
          <a:prstGeom prst="rect">
            <a:avLst/>
          </a:prstGeom>
          <a:solidFill>
            <a:schemeClr val="bg2">
              <a:alpha val="25000"/>
            </a:schemeClr>
          </a:solidFill>
          <a:ln>
            <a:solidFill>
              <a:schemeClr val="bg1">
                <a:lumMod val="75000"/>
                <a:alpha val="25000"/>
              </a:schemeClr>
            </a:solidFill>
            <a:headEnd type="none" w="med" len="med"/>
            <a:tailEnd type="none" w="med" len="med"/>
          </a:ln>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1800" b="1" dirty="0">
              <a:solidFill>
                <a:schemeClr val="tx1"/>
              </a:solidFill>
              <a:latin typeface="Arial" panose="020B0604020202020204" pitchFamily="34" charset="0"/>
              <a:cs typeface="Arial" panose="020B0604020202020204" pitchFamily="34" charset="0"/>
            </a:endParaRPr>
          </a:p>
        </p:txBody>
      </p:sp>
      <p:sp>
        <p:nvSpPr>
          <p:cNvPr id="83" name="Freeform: Shape 82">
            <a:extLst>
              <a:ext uri="{FF2B5EF4-FFF2-40B4-BE49-F238E27FC236}">
                <a16:creationId xmlns:a16="http://schemas.microsoft.com/office/drawing/2014/main" id="{F30E3BC4-F6D4-40D0-BC78-B6D896900B09}"/>
              </a:ext>
            </a:extLst>
          </p:cNvPr>
          <p:cNvSpPr/>
          <p:nvPr/>
        </p:nvSpPr>
        <p:spPr bwMode="auto">
          <a:xfrm>
            <a:off x="6892719" y="1226578"/>
            <a:ext cx="1788628" cy="1742173"/>
          </a:xfrm>
          <a:custGeom>
            <a:avLst/>
            <a:gdLst>
              <a:gd name="connsiteX0" fmla="*/ 0 w 1788628"/>
              <a:gd name="connsiteY0" fmla="*/ 0 h 1742173"/>
              <a:gd name="connsiteX1" fmla="*/ 1402068 w 1788628"/>
              <a:gd name="connsiteY1" fmla="*/ 0 h 1742173"/>
              <a:gd name="connsiteX2" fmla="*/ 1402068 w 1788628"/>
              <a:gd name="connsiteY2" fmla="*/ 599842 h 1742173"/>
              <a:gd name="connsiteX3" fmla="*/ 1788628 w 1788628"/>
              <a:gd name="connsiteY3" fmla="*/ 599842 h 1742173"/>
              <a:gd name="connsiteX4" fmla="*/ 1788628 w 1788628"/>
              <a:gd name="connsiteY4" fmla="*/ 980582 h 1742173"/>
              <a:gd name="connsiteX5" fmla="*/ 1402068 w 1788628"/>
              <a:gd name="connsiteY5" fmla="*/ 980582 h 1742173"/>
              <a:gd name="connsiteX6" fmla="*/ 1402068 w 1788628"/>
              <a:gd name="connsiteY6" fmla="*/ 1211822 h 1742173"/>
              <a:gd name="connsiteX7" fmla="*/ 1629691 w 1788628"/>
              <a:gd name="connsiteY7" fmla="*/ 1211822 h 1742173"/>
              <a:gd name="connsiteX8" fmla="*/ 1629691 w 1788628"/>
              <a:gd name="connsiteY8" fmla="*/ 1355946 h 1742173"/>
              <a:gd name="connsiteX9" fmla="*/ 1402068 w 1788628"/>
              <a:gd name="connsiteY9" fmla="*/ 1355946 h 1742173"/>
              <a:gd name="connsiteX10" fmla="*/ 1402068 w 1788628"/>
              <a:gd name="connsiteY10" fmla="*/ 1742173 h 1742173"/>
              <a:gd name="connsiteX11" fmla="*/ 0 w 1788628"/>
              <a:gd name="connsiteY11" fmla="*/ 1742173 h 174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8628" h="1742173">
                <a:moveTo>
                  <a:pt x="0" y="0"/>
                </a:moveTo>
                <a:lnTo>
                  <a:pt x="1402068" y="0"/>
                </a:lnTo>
                <a:lnTo>
                  <a:pt x="1402068" y="599842"/>
                </a:lnTo>
                <a:lnTo>
                  <a:pt x="1788628" y="599842"/>
                </a:lnTo>
                <a:lnTo>
                  <a:pt x="1788628" y="980582"/>
                </a:lnTo>
                <a:lnTo>
                  <a:pt x="1402068" y="980582"/>
                </a:lnTo>
                <a:lnTo>
                  <a:pt x="1402068" y="1211822"/>
                </a:lnTo>
                <a:lnTo>
                  <a:pt x="1629691" y="1211822"/>
                </a:lnTo>
                <a:lnTo>
                  <a:pt x="1629691" y="1355946"/>
                </a:lnTo>
                <a:lnTo>
                  <a:pt x="1402068" y="1355946"/>
                </a:lnTo>
                <a:lnTo>
                  <a:pt x="1402068" y="1742173"/>
                </a:lnTo>
                <a:lnTo>
                  <a:pt x="0" y="1742173"/>
                </a:lnTo>
                <a:close/>
              </a:path>
            </a:pathLst>
          </a:custGeom>
          <a:solidFill>
            <a:schemeClr val="bg2">
              <a:alpha val="25000"/>
            </a:schemeClr>
          </a:solidFill>
          <a:ln>
            <a:solidFill>
              <a:schemeClr val="bg1">
                <a:lumMod val="75000"/>
                <a:alpha val="25000"/>
              </a:schemeClr>
            </a:solidFill>
            <a:headEnd type="none" w="med" len="med"/>
            <a:tailEnd type="none" w="med" len="med"/>
          </a:ln>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1800" b="1" dirty="0">
              <a:solidFill>
                <a:schemeClr val="tx1"/>
              </a:solidFill>
              <a:latin typeface="Arial" panose="020B0604020202020204" pitchFamily="34" charset="0"/>
              <a:cs typeface="Arial" panose="020B0604020202020204" pitchFamily="34" charset="0"/>
            </a:endParaRPr>
          </a:p>
        </p:txBody>
      </p:sp>
      <p:sp>
        <p:nvSpPr>
          <p:cNvPr id="74" name="Freeform: Shape 73">
            <a:extLst>
              <a:ext uri="{FF2B5EF4-FFF2-40B4-BE49-F238E27FC236}">
                <a16:creationId xmlns:a16="http://schemas.microsoft.com/office/drawing/2014/main" id="{5AC7643E-9214-496A-9E21-664DAEEFF0D8}"/>
              </a:ext>
            </a:extLst>
          </p:cNvPr>
          <p:cNvSpPr/>
          <p:nvPr/>
        </p:nvSpPr>
        <p:spPr bwMode="auto">
          <a:xfrm>
            <a:off x="2637449" y="4699000"/>
            <a:ext cx="1105778" cy="1684040"/>
          </a:xfrm>
          <a:custGeom>
            <a:avLst/>
            <a:gdLst>
              <a:gd name="connsiteX0" fmla="*/ 0 w 1105778"/>
              <a:gd name="connsiteY0" fmla="*/ 0 h 1684040"/>
              <a:gd name="connsiteX1" fmla="*/ 976264 w 1105778"/>
              <a:gd name="connsiteY1" fmla="*/ 0 h 1684040"/>
              <a:gd name="connsiteX2" fmla="*/ 976264 w 1105778"/>
              <a:gd name="connsiteY2" fmla="*/ 905367 h 1684040"/>
              <a:gd name="connsiteX3" fmla="*/ 1105778 w 1105778"/>
              <a:gd name="connsiteY3" fmla="*/ 905367 h 1684040"/>
              <a:gd name="connsiteX4" fmla="*/ 1105778 w 1105778"/>
              <a:gd name="connsiteY4" fmla="*/ 1425575 h 1684040"/>
              <a:gd name="connsiteX5" fmla="*/ 976264 w 1105778"/>
              <a:gd name="connsiteY5" fmla="*/ 1425575 h 1684040"/>
              <a:gd name="connsiteX6" fmla="*/ 976264 w 1105778"/>
              <a:gd name="connsiteY6" fmla="*/ 1684040 h 1684040"/>
              <a:gd name="connsiteX7" fmla="*/ 0 w 1105778"/>
              <a:gd name="connsiteY7" fmla="*/ 1684040 h 168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778" h="1684040">
                <a:moveTo>
                  <a:pt x="0" y="0"/>
                </a:moveTo>
                <a:lnTo>
                  <a:pt x="976264" y="0"/>
                </a:lnTo>
                <a:lnTo>
                  <a:pt x="976264" y="905367"/>
                </a:lnTo>
                <a:lnTo>
                  <a:pt x="1105778" y="905367"/>
                </a:lnTo>
                <a:lnTo>
                  <a:pt x="1105778" y="1425575"/>
                </a:lnTo>
                <a:lnTo>
                  <a:pt x="976264" y="1425575"/>
                </a:lnTo>
                <a:lnTo>
                  <a:pt x="976264" y="1684040"/>
                </a:lnTo>
                <a:lnTo>
                  <a:pt x="0" y="1684040"/>
                </a:lnTo>
                <a:close/>
              </a:path>
            </a:pathLst>
          </a:custGeom>
          <a:solidFill>
            <a:schemeClr val="bg2">
              <a:alpha val="25000"/>
            </a:schemeClr>
          </a:solidFill>
          <a:ln>
            <a:solidFill>
              <a:schemeClr val="bg1">
                <a:lumMod val="75000"/>
                <a:alpha val="25000"/>
              </a:schemeClr>
            </a:solidFill>
            <a:headEnd type="none" w="med" len="med"/>
            <a:tailEnd type="none" w="med" len="med"/>
          </a:ln>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1800" b="1" dirty="0">
              <a:solidFill>
                <a:schemeClr val="tx1"/>
              </a:solidFill>
              <a:latin typeface="Arial" panose="020B0604020202020204" pitchFamily="34" charset="0"/>
              <a:cs typeface="Arial" panose="020B0604020202020204" pitchFamily="34" charset="0"/>
            </a:endParaRPr>
          </a:p>
        </p:txBody>
      </p:sp>
      <p:sp>
        <p:nvSpPr>
          <p:cNvPr id="75" name="Rectangle 74">
            <a:extLst>
              <a:ext uri="{FF2B5EF4-FFF2-40B4-BE49-F238E27FC236}">
                <a16:creationId xmlns:a16="http://schemas.microsoft.com/office/drawing/2014/main" id="{BA24FB81-C465-4499-8DEC-1797E030AB06}"/>
              </a:ext>
            </a:extLst>
          </p:cNvPr>
          <p:cNvSpPr/>
          <p:nvPr/>
        </p:nvSpPr>
        <p:spPr bwMode="auto">
          <a:xfrm>
            <a:off x="2637449" y="4572671"/>
            <a:ext cx="107909" cy="105065"/>
          </a:xfrm>
          <a:prstGeom prst="rect">
            <a:avLst/>
          </a:prstGeom>
          <a:solidFill>
            <a:schemeClr val="bg2">
              <a:alpha val="25000"/>
            </a:schemeClr>
          </a:solidFill>
          <a:ln>
            <a:solidFill>
              <a:schemeClr val="bg2">
                <a:alpha val="25000"/>
              </a:schemeClr>
            </a:solidFill>
            <a:headEnd type="none" w="med" len="med"/>
            <a:tailEnd type="none" w="med" len="med"/>
          </a:ln>
          <a:effectLst>
            <a:glow rad="63500">
              <a:schemeClr val="bg1">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000" dirty="0" err="1">
              <a:latin typeface="Arial" panose="020B0604020202020204" pitchFamily="34" charset="0"/>
              <a:cs typeface="Arial" panose="020B0604020202020204" pitchFamily="34" charset="0"/>
            </a:endParaRPr>
          </a:p>
        </p:txBody>
      </p:sp>
      <p:sp>
        <p:nvSpPr>
          <p:cNvPr id="80" name="Freeform: Shape 79">
            <a:extLst>
              <a:ext uri="{FF2B5EF4-FFF2-40B4-BE49-F238E27FC236}">
                <a16:creationId xmlns:a16="http://schemas.microsoft.com/office/drawing/2014/main" id="{3B693833-8404-4856-BC2A-E696A1A563B7}"/>
              </a:ext>
            </a:extLst>
          </p:cNvPr>
          <p:cNvSpPr/>
          <p:nvPr/>
        </p:nvSpPr>
        <p:spPr bwMode="auto">
          <a:xfrm>
            <a:off x="1091838" y="1226575"/>
            <a:ext cx="2233422" cy="1742173"/>
          </a:xfrm>
          <a:custGeom>
            <a:avLst/>
            <a:gdLst>
              <a:gd name="connsiteX0" fmla="*/ 94118 w 2233422"/>
              <a:gd name="connsiteY0" fmla="*/ 0 h 1753161"/>
              <a:gd name="connsiteX1" fmla="*/ 1957069 w 2233422"/>
              <a:gd name="connsiteY1" fmla="*/ 0 h 1753161"/>
              <a:gd name="connsiteX2" fmla="*/ 1957069 w 2233422"/>
              <a:gd name="connsiteY2" fmla="*/ 1 h 1753161"/>
              <a:gd name="connsiteX3" fmla="*/ 2233422 w 2233422"/>
              <a:gd name="connsiteY3" fmla="*/ 1 h 1753161"/>
              <a:gd name="connsiteX4" fmla="*/ 2233422 w 2233422"/>
              <a:gd name="connsiteY4" fmla="*/ 1753161 h 1753161"/>
              <a:gd name="connsiteX5" fmla="*/ 571406 w 2233422"/>
              <a:gd name="connsiteY5" fmla="*/ 1753161 h 1753161"/>
              <a:gd name="connsiteX6" fmla="*/ 571406 w 2233422"/>
              <a:gd name="connsiteY6" fmla="*/ 770367 h 1753161"/>
              <a:gd name="connsiteX7" fmla="*/ 482961 w 2233422"/>
              <a:gd name="connsiteY7" fmla="*/ 770367 h 1753161"/>
              <a:gd name="connsiteX8" fmla="*/ 482961 w 2233422"/>
              <a:gd name="connsiteY8" fmla="*/ 879466 h 1753161"/>
              <a:gd name="connsiteX9" fmla="*/ 359380 w 2233422"/>
              <a:gd name="connsiteY9" fmla="*/ 879466 h 1753161"/>
              <a:gd name="connsiteX10" fmla="*/ 359380 w 2233422"/>
              <a:gd name="connsiteY10" fmla="*/ 770367 h 1753161"/>
              <a:gd name="connsiteX11" fmla="*/ 0 w 2233422"/>
              <a:gd name="connsiteY11" fmla="*/ 770367 h 1753161"/>
              <a:gd name="connsiteX12" fmla="*/ 0 w 2233422"/>
              <a:gd name="connsiteY12" fmla="*/ 383647 h 1753161"/>
              <a:gd name="connsiteX13" fmla="*/ 94118 w 2233422"/>
              <a:gd name="connsiteY13" fmla="*/ 383647 h 175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3422" h="1753161">
                <a:moveTo>
                  <a:pt x="94118" y="0"/>
                </a:moveTo>
                <a:lnTo>
                  <a:pt x="1957069" y="0"/>
                </a:lnTo>
                <a:lnTo>
                  <a:pt x="1957069" y="1"/>
                </a:lnTo>
                <a:lnTo>
                  <a:pt x="2233422" y="1"/>
                </a:lnTo>
                <a:lnTo>
                  <a:pt x="2233422" y="1753161"/>
                </a:lnTo>
                <a:lnTo>
                  <a:pt x="571406" y="1753161"/>
                </a:lnTo>
                <a:lnTo>
                  <a:pt x="571406" y="770367"/>
                </a:lnTo>
                <a:lnTo>
                  <a:pt x="482961" y="770367"/>
                </a:lnTo>
                <a:lnTo>
                  <a:pt x="482961" y="879466"/>
                </a:lnTo>
                <a:lnTo>
                  <a:pt x="359380" y="879466"/>
                </a:lnTo>
                <a:lnTo>
                  <a:pt x="359380" y="770367"/>
                </a:lnTo>
                <a:lnTo>
                  <a:pt x="0" y="770367"/>
                </a:lnTo>
                <a:lnTo>
                  <a:pt x="0" y="383647"/>
                </a:lnTo>
                <a:lnTo>
                  <a:pt x="94118" y="383647"/>
                </a:lnTo>
                <a:close/>
              </a:path>
            </a:pathLst>
          </a:custGeom>
          <a:solidFill>
            <a:schemeClr val="bg2">
              <a:alpha val="25000"/>
            </a:schemeClr>
          </a:solidFill>
          <a:ln>
            <a:solidFill>
              <a:schemeClr val="bg1">
                <a:lumMod val="75000"/>
                <a:alpha val="25000"/>
              </a:schemeClr>
            </a:solidFill>
            <a:headEnd type="none" w="med" len="med"/>
            <a:tailEnd type="none" w="med" len="med"/>
          </a:ln>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1800" b="1" dirty="0">
              <a:solidFill>
                <a:schemeClr val="tx1"/>
              </a:solidFill>
              <a:latin typeface="Arial" panose="020B0604020202020204" pitchFamily="34" charset="0"/>
              <a:cs typeface="Arial" panose="020B0604020202020204" pitchFamily="34" charset="0"/>
            </a:endParaRPr>
          </a:p>
        </p:txBody>
      </p:sp>
      <p:sp>
        <p:nvSpPr>
          <p:cNvPr id="82" name="Rectangle 81">
            <a:extLst>
              <a:ext uri="{FF2B5EF4-FFF2-40B4-BE49-F238E27FC236}">
                <a16:creationId xmlns:a16="http://schemas.microsoft.com/office/drawing/2014/main" id="{8C256D01-9517-41C0-8F54-3814C156CA43}"/>
              </a:ext>
            </a:extLst>
          </p:cNvPr>
          <p:cNvSpPr/>
          <p:nvPr/>
        </p:nvSpPr>
        <p:spPr bwMode="auto">
          <a:xfrm>
            <a:off x="6648298" y="3223142"/>
            <a:ext cx="172394" cy="394220"/>
          </a:xfrm>
          <a:prstGeom prst="rect">
            <a:avLst/>
          </a:prstGeom>
          <a:solidFill>
            <a:schemeClr val="bg2">
              <a:alpha val="25000"/>
            </a:schemeClr>
          </a:solidFill>
          <a:ln>
            <a:solidFill>
              <a:schemeClr val="bg2">
                <a:alpha val="25000"/>
              </a:schemeClr>
            </a:solidFill>
            <a:headEnd type="none" w="med" len="med"/>
            <a:tailEnd type="none" w="med" len="med"/>
          </a:ln>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1800" b="1" dirty="0">
              <a:solidFill>
                <a:schemeClr val="tx1"/>
              </a:solidFill>
              <a:latin typeface="Arial" panose="020B0604020202020204" pitchFamily="34" charset="0"/>
              <a:cs typeface="Arial" panose="020B0604020202020204" pitchFamily="34" charset="0"/>
            </a:endParaRPr>
          </a:p>
        </p:txBody>
      </p:sp>
      <p:sp>
        <p:nvSpPr>
          <p:cNvPr id="86" name="Freeform: Shape 85">
            <a:extLst>
              <a:ext uri="{FF2B5EF4-FFF2-40B4-BE49-F238E27FC236}">
                <a16:creationId xmlns:a16="http://schemas.microsoft.com/office/drawing/2014/main" id="{6921FA5D-0EF1-45DF-B569-A2409B0DBC16}"/>
              </a:ext>
            </a:extLst>
          </p:cNvPr>
          <p:cNvSpPr/>
          <p:nvPr/>
        </p:nvSpPr>
        <p:spPr bwMode="auto">
          <a:xfrm>
            <a:off x="5837658" y="3924300"/>
            <a:ext cx="253972" cy="701674"/>
          </a:xfrm>
          <a:custGeom>
            <a:avLst/>
            <a:gdLst>
              <a:gd name="connsiteX0" fmla="*/ 0 w 253972"/>
              <a:gd name="connsiteY0" fmla="*/ 0 h 701674"/>
              <a:gd name="connsiteX1" fmla="*/ 196851 w 253972"/>
              <a:gd name="connsiteY1" fmla="*/ 0 h 701674"/>
              <a:gd name="connsiteX2" fmla="*/ 196851 w 253972"/>
              <a:gd name="connsiteY2" fmla="*/ 190498 h 701674"/>
              <a:gd name="connsiteX3" fmla="*/ 253972 w 253972"/>
              <a:gd name="connsiteY3" fmla="*/ 190498 h 701674"/>
              <a:gd name="connsiteX4" fmla="*/ 253972 w 253972"/>
              <a:gd name="connsiteY4" fmla="*/ 295273 h 701674"/>
              <a:gd name="connsiteX5" fmla="*/ 196851 w 253972"/>
              <a:gd name="connsiteY5" fmla="*/ 295273 h 701674"/>
              <a:gd name="connsiteX6" fmla="*/ 196851 w 253972"/>
              <a:gd name="connsiteY6" fmla="*/ 701674 h 701674"/>
              <a:gd name="connsiteX7" fmla="*/ 0 w 253972"/>
              <a:gd name="connsiteY7" fmla="*/ 701674 h 70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972" h="701674">
                <a:moveTo>
                  <a:pt x="0" y="0"/>
                </a:moveTo>
                <a:lnTo>
                  <a:pt x="196851" y="0"/>
                </a:lnTo>
                <a:lnTo>
                  <a:pt x="196851" y="190498"/>
                </a:lnTo>
                <a:lnTo>
                  <a:pt x="253972" y="190498"/>
                </a:lnTo>
                <a:lnTo>
                  <a:pt x="253972" y="295273"/>
                </a:lnTo>
                <a:lnTo>
                  <a:pt x="196851" y="295273"/>
                </a:lnTo>
                <a:lnTo>
                  <a:pt x="196851" y="701674"/>
                </a:lnTo>
                <a:lnTo>
                  <a:pt x="0" y="701674"/>
                </a:lnTo>
                <a:close/>
              </a:path>
            </a:pathLst>
          </a:custGeom>
          <a:solidFill>
            <a:schemeClr val="bg2">
              <a:alpha val="25000"/>
            </a:schemeClr>
          </a:solidFill>
          <a:ln>
            <a:solidFill>
              <a:schemeClr val="bg2">
                <a:alpha val="25000"/>
              </a:schemeClr>
            </a:solidFill>
            <a:headEnd type="none" w="med" len="med"/>
            <a:tailEnd type="none" w="med" len="med"/>
          </a:ln>
          <a:effectLst>
            <a:glow rad="63500">
              <a:schemeClr val="bg1">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1800" b="1" dirty="0">
              <a:solidFill>
                <a:schemeClr val="tx1"/>
              </a:solidFill>
              <a:latin typeface="Arial" panose="020B0604020202020204" pitchFamily="34" charset="0"/>
              <a:cs typeface="Arial" panose="020B0604020202020204" pitchFamily="34" charset="0"/>
            </a:endParaRPr>
          </a:p>
        </p:txBody>
      </p:sp>
      <p:sp>
        <p:nvSpPr>
          <p:cNvPr id="87" name="Rectangle 86">
            <a:extLst>
              <a:ext uri="{FF2B5EF4-FFF2-40B4-BE49-F238E27FC236}">
                <a16:creationId xmlns:a16="http://schemas.microsoft.com/office/drawing/2014/main" id="{25E7F4E2-770A-4B9F-8698-8E364E1E0BE5}"/>
              </a:ext>
            </a:extLst>
          </p:cNvPr>
          <p:cNvSpPr/>
          <p:nvPr/>
        </p:nvSpPr>
        <p:spPr bwMode="auto">
          <a:xfrm>
            <a:off x="4560120" y="3650457"/>
            <a:ext cx="274388" cy="197643"/>
          </a:xfrm>
          <a:prstGeom prst="rect">
            <a:avLst/>
          </a:prstGeom>
          <a:solidFill>
            <a:schemeClr val="bg2">
              <a:alpha val="25000"/>
            </a:schemeClr>
          </a:solidFill>
          <a:ln>
            <a:solidFill>
              <a:schemeClr val="bg1">
                <a:lumMod val="75000"/>
                <a:alpha val="25000"/>
              </a:schemeClr>
            </a:solidFill>
            <a:headEnd type="none" w="med" len="med"/>
            <a:tailEnd type="none" w="med" len="med"/>
          </a:ln>
          <a:effectLst>
            <a:glow rad="63500">
              <a:schemeClr val="bg1">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000" dirty="0" err="1">
              <a:latin typeface="Arial" panose="020B0604020202020204" pitchFamily="34" charset="0"/>
              <a:cs typeface="Arial" panose="020B0604020202020204" pitchFamily="34" charset="0"/>
            </a:endParaRPr>
          </a:p>
        </p:txBody>
      </p:sp>
      <p:sp>
        <p:nvSpPr>
          <p:cNvPr id="90" name="Freeform: Shape 89">
            <a:extLst>
              <a:ext uri="{FF2B5EF4-FFF2-40B4-BE49-F238E27FC236}">
                <a16:creationId xmlns:a16="http://schemas.microsoft.com/office/drawing/2014/main" id="{FC5DF060-7D1B-407F-B6D6-74ADB3E890C7}"/>
              </a:ext>
            </a:extLst>
          </p:cNvPr>
          <p:cNvSpPr/>
          <p:nvPr/>
        </p:nvSpPr>
        <p:spPr bwMode="auto">
          <a:xfrm>
            <a:off x="3562669" y="3116225"/>
            <a:ext cx="1777444" cy="1465667"/>
          </a:xfrm>
          <a:custGeom>
            <a:avLst/>
            <a:gdLst>
              <a:gd name="connsiteX0" fmla="*/ 882631 w 1777444"/>
              <a:gd name="connsiteY0" fmla="*/ 0 h 1465667"/>
              <a:gd name="connsiteX1" fmla="*/ 1777444 w 1777444"/>
              <a:gd name="connsiteY1" fmla="*/ 0 h 1465667"/>
              <a:gd name="connsiteX2" fmla="*/ 1777444 w 1777444"/>
              <a:gd name="connsiteY2" fmla="*/ 508440 h 1465667"/>
              <a:gd name="connsiteX3" fmla="*/ 972576 w 1777444"/>
              <a:gd name="connsiteY3" fmla="*/ 508440 h 1465667"/>
              <a:gd name="connsiteX4" fmla="*/ 972576 w 1777444"/>
              <a:gd name="connsiteY4" fmla="*/ 725765 h 1465667"/>
              <a:gd name="connsiteX5" fmla="*/ 971231 w 1777444"/>
              <a:gd name="connsiteY5" fmla="*/ 725765 h 1465667"/>
              <a:gd name="connsiteX6" fmla="*/ 971231 w 1777444"/>
              <a:gd name="connsiteY6" fmla="*/ 876128 h 1465667"/>
              <a:gd name="connsiteX7" fmla="*/ 971231 w 1777444"/>
              <a:gd name="connsiteY7" fmla="*/ 977021 h 1465667"/>
              <a:gd name="connsiteX8" fmla="*/ 971231 w 1777444"/>
              <a:gd name="connsiteY8" fmla="*/ 996956 h 1465667"/>
              <a:gd name="connsiteX9" fmla="*/ 971231 w 1777444"/>
              <a:gd name="connsiteY9" fmla="*/ 1075698 h 1465667"/>
              <a:gd name="connsiteX10" fmla="*/ 971231 w 1777444"/>
              <a:gd name="connsiteY10" fmla="*/ 1465667 h 1465667"/>
              <a:gd name="connsiteX11" fmla="*/ 354247 w 1777444"/>
              <a:gd name="connsiteY11" fmla="*/ 1465667 h 1465667"/>
              <a:gd name="connsiteX12" fmla="*/ 354247 w 1777444"/>
              <a:gd name="connsiteY12" fmla="*/ 1075698 h 1465667"/>
              <a:gd name="connsiteX13" fmla="*/ 0 w 1777444"/>
              <a:gd name="connsiteY13" fmla="*/ 1075698 h 1465667"/>
              <a:gd name="connsiteX14" fmla="*/ 0 w 1777444"/>
              <a:gd name="connsiteY14" fmla="*/ 977021 h 1465667"/>
              <a:gd name="connsiteX15" fmla="*/ 0 w 1777444"/>
              <a:gd name="connsiteY15" fmla="*/ 876128 h 1465667"/>
              <a:gd name="connsiteX16" fmla="*/ 0 w 1777444"/>
              <a:gd name="connsiteY16" fmla="*/ 526998 h 1465667"/>
              <a:gd name="connsiteX17" fmla="*/ 876310 w 1777444"/>
              <a:gd name="connsiteY17" fmla="*/ 526998 h 1465667"/>
              <a:gd name="connsiteX18" fmla="*/ 876310 w 1777444"/>
              <a:gd name="connsiteY18" fmla="*/ 1 h 1465667"/>
              <a:gd name="connsiteX19" fmla="*/ 882631 w 1777444"/>
              <a:gd name="connsiteY19" fmla="*/ 1 h 146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77444" h="1465667">
                <a:moveTo>
                  <a:pt x="882631" y="0"/>
                </a:moveTo>
                <a:lnTo>
                  <a:pt x="1777444" y="0"/>
                </a:lnTo>
                <a:lnTo>
                  <a:pt x="1777444" y="508440"/>
                </a:lnTo>
                <a:lnTo>
                  <a:pt x="972576" y="508440"/>
                </a:lnTo>
                <a:lnTo>
                  <a:pt x="972576" y="725765"/>
                </a:lnTo>
                <a:lnTo>
                  <a:pt x="971231" y="725765"/>
                </a:lnTo>
                <a:lnTo>
                  <a:pt x="971231" y="876128"/>
                </a:lnTo>
                <a:lnTo>
                  <a:pt x="971231" y="977021"/>
                </a:lnTo>
                <a:lnTo>
                  <a:pt x="971231" y="996956"/>
                </a:lnTo>
                <a:lnTo>
                  <a:pt x="971231" y="1075698"/>
                </a:lnTo>
                <a:lnTo>
                  <a:pt x="971231" y="1465667"/>
                </a:lnTo>
                <a:lnTo>
                  <a:pt x="354247" y="1465667"/>
                </a:lnTo>
                <a:lnTo>
                  <a:pt x="354247" y="1075698"/>
                </a:lnTo>
                <a:lnTo>
                  <a:pt x="0" y="1075698"/>
                </a:lnTo>
                <a:lnTo>
                  <a:pt x="0" y="977021"/>
                </a:lnTo>
                <a:lnTo>
                  <a:pt x="0" y="876128"/>
                </a:lnTo>
                <a:lnTo>
                  <a:pt x="0" y="526998"/>
                </a:lnTo>
                <a:lnTo>
                  <a:pt x="876310" y="526998"/>
                </a:lnTo>
                <a:lnTo>
                  <a:pt x="876310" y="1"/>
                </a:lnTo>
                <a:lnTo>
                  <a:pt x="882631" y="1"/>
                </a:lnTo>
                <a:close/>
              </a:path>
            </a:pathLst>
          </a:custGeom>
          <a:solidFill>
            <a:schemeClr val="bg2">
              <a:alpha val="25000"/>
            </a:schemeClr>
          </a:solidFill>
          <a:ln>
            <a:solidFill>
              <a:schemeClr val="bg1">
                <a:lumMod val="75000"/>
                <a:alpha val="25000"/>
              </a:schemeClr>
            </a:solidFill>
            <a:headEnd type="none" w="med" len="med"/>
            <a:tailEnd type="none" w="med" len="med"/>
          </a:ln>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1800" b="1" dirty="0">
              <a:solidFill>
                <a:schemeClr val="tx1"/>
              </a:solidFill>
              <a:latin typeface="Arial" panose="020B0604020202020204" pitchFamily="34" charset="0"/>
              <a:cs typeface="Arial" panose="020B0604020202020204" pitchFamily="34" charset="0"/>
            </a:endParaRPr>
          </a:p>
        </p:txBody>
      </p:sp>
      <p:sp>
        <p:nvSpPr>
          <p:cNvPr id="52" name="Content Placeholder 1">
            <a:extLst>
              <a:ext uri="{FF2B5EF4-FFF2-40B4-BE49-F238E27FC236}">
                <a16:creationId xmlns:a16="http://schemas.microsoft.com/office/drawing/2014/main" id="{C6C3DBC4-C5C0-4853-B19B-B5BFDF8AE69A}"/>
              </a:ext>
            </a:extLst>
          </p:cNvPr>
          <p:cNvSpPr txBox="1">
            <a:spLocks/>
          </p:cNvSpPr>
          <p:nvPr/>
        </p:nvSpPr>
        <p:spPr>
          <a:xfrm>
            <a:off x="8890031" y="3478157"/>
            <a:ext cx="3153246" cy="2515347"/>
          </a:xfrm>
          <a:prstGeom prst="rect">
            <a:avLst/>
          </a:prstGeom>
          <a:solidFill>
            <a:schemeClr val="accent1">
              <a:lumMod val="20000"/>
              <a:lumOff val="80000"/>
              <a:alpha val="20000"/>
            </a:schemeClr>
          </a:solidFill>
          <a:ln>
            <a:solidFill>
              <a:schemeClr val="accent1"/>
            </a:solidFill>
          </a:ln>
        </p:spPr>
        <p:style>
          <a:lnRef idx="2">
            <a:schemeClr val="accent4"/>
          </a:lnRef>
          <a:fillRef idx="1">
            <a:schemeClr val="lt1"/>
          </a:fillRef>
          <a:effectRef idx="0">
            <a:schemeClr val="accent4"/>
          </a:effectRef>
          <a:fontRef idx="minor">
            <a:schemeClr val="dk1"/>
          </a:fontRef>
        </p:style>
        <p:txBody>
          <a:bodyPr anchor="b"/>
          <a:lstStyle>
            <a:lvl1pPr marL="342900" indent="-342900" algn="l" rtl="0" eaLnBrk="1" fontAlgn="base" hangingPunct="1">
              <a:lnSpc>
                <a:spcPct val="90000"/>
              </a:lnSpc>
              <a:spcBef>
                <a:spcPct val="30000"/>
              </a:spcBef>
              <a:spcAft>
                <a:spcPct val="30000"/>
              </a:spcAft>
              <a:buClr>
                <a:schemeClr val="bg2"/>
              </a:buClr>
              <a:buSzPct val="60000"/>
              <a:buFont typeface="Wingdings" pitchFamily="2" charset="2"/>
              <a:buChar char="l"/>
              <a:defRPr sz="2800" baseline="0">
                <a:solidFill>
                  <a:schemeClr val="tx1"/>
                </a:solidFill>
                <a:latin typeface="+mn-lt"/>
                <a:ea typeface="+mn-ea"/>
                <a:cs typeface="+mn-cs"/>
              </a:defRPr>
            </a:lvl1pPr>
            <a:lvl2pPr marL="863600" indent="-342900" algn="l" rtl="0" eaLnBrk="1" fontAlgn="base" hangingPunct="1">
              <a:lnSpc>
                <a:spcPct val="90000"/>
              </a:lnSpc>
              <a:spcBef>
                <a:spcPct val="30000"/>
              </a:spcBef>
              <a:spcAft>
                <a:spcPct val="30000"/>
              </a:spcAft>
              <a:buClr>
                <a:schemeClr val="bg2"/>
              </a:buClr>
              <a:buFont typeface="Arial" pitchFamily="34" charset="0"/>
              <a:buChar char="-"/>
              <a:defRPr sz="2400" baseline="0">
                <a:solidFill>
                  <a:schemeClr val="tx1"/>
                </a:solidFill>
                <a:latin typeface="+mn-lt"/>
              </a:defRPr>
            </a:lvl2pPr>
            <a:lvl3pPr marL="1257300" indent="-228600" algn="l" rtl="0" eaLnBrk="1" fontAlgn="base" hangingPunct="1">
              <a:lnSpc>
                <a:spcPct val="90000"/>
              </a:lnSpc>
              <a:spcBef>
                <a:spcPct val="30000"/>
              </a:spcBef>
              <a:spcAft>
                <a:spcPct val="30000"/>
              </a:spcAft>
              <a:buClr>
                <a:schemeClr val="bg2"/>
              </a:buClr>
              <a:buFont typeface="Arial" pitchFamily="34" charset="0"/>
              <a:buChar char="»"/>
              <a:defRPr sz="2000" baseline="0">
                <a:solidFill>
                  <a:schemeClr val="tx1"/>
                </a:solidFill>
                <a:latin typeface="+mn-lt"/>
              </a:defRPr>
            </a:lvl3pPr>
            <a:lvl4pPr marL="1600200" indent="-228600" algn="l" rtl="0" eaLnBrk="1" fontAlgn="base" hangingPunct="1">
              <a:lnSpc>
                <a:spcPct val="90000"/>
              </a:lnSpc>
              <a:spcBef>
                <a:spcPct val="30000"/>
              </a:spcBef>
              <a:spcAft>
                <a:spcPct val="30000"/>
              </a:spcAft>
              <a:buClr>
                <a:schemeClr val="bg2"/>
              </a:buClr>
              <a:buSzPct val="80000"/>
              <a:buFont typeface="Arial" pitchFamily="34" charset="0"/>
              <a:buChar char="»"/>
              <a:defRPr sz="1800" baseline="0">
                <a:solidFill>
                  <a:schemeClr val="tx1"/>
                </a:solidFill>
                <a:latin typeface="+mn-lt"/>
              </a:defRPr>
            </a:lvl4pPr>
            <a:lvl5pPr marL="1943100" indent="-228600" algn="l" rtl="0" eaLnBrk="1" fontAlgn="base" hangingPunct="1">
              <a:lnSpc>
                <a:spcPct val="90000"/>
              </a:lnSpc>
              <a:spcBef>
                <a:spcPct val="30000"/>
              </a:spcBef>
              <a:spcAft>
                <a:spcPct val="30000"/>
              </a:spcAft>
              <a:buClr>
                <a:schemeClr val="bg2"/>
              </a:buClr>
              <a:buSzPct val="60000"/>
              <a:buFont typeface="Arial" pitchFamily="34" charset="0"/>
              <a:buChar char="»"/>
              <a:defRPr sz="1800" baseline="0">
                <a:solidFill>
                  <a:schemeClr val="tx1"/>
                </a:solidFill>
                <a:latin typeface="+mn-lt"/>
              </a:defRPr>
            </a:lvl5pPr>
            <a:lvl6pPr marL="2400300" indent="-228600" algn="l" rtl="0" eaLnBrk="1" fontAlgn="base" hangingPunct="1">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1" fontAlgn="base" hangingPunct="1">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1" fontAlgn="base" hangingPunct="1">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1" fontAlgn="base" hangingPunct="1">
              <a:lnSpc>
                <a:spcPct val="90000"/>
              </a:lnSpc>
              <a:spcBef>
                <a:spcPct val="30000"/>
              </a:spcBef>
              <a:spcAft>
                <a:spcPct val="30000"/>
              </a:spcAft>
              <a:buClr>
                <a:schemeClr val="bg2"/>
              </a:buClr>
              <a:buChar char="»"/>
              <a:defRPr>
                <a:solidFill>
                  <a:srgbClr val="000000"/>
                </a:solidFill>
                <a:latin typeface="+mn-lt"/>
              </a:defRPr>
            </a:lvl9pPr>
          </a:lstStyle>
          <a:p>
            <a:pPr marL="0" indent="0" algn="ctr">
              <a:buFont typeface="Wingdings" pitchFamily="2" charset="2"/>
              <a:buNone/>
            </a:pPr>
            <a:r>
              <a:rPr kumimoji="0" lang="en-GB" sz="1800" kern="0" dirty="0"/>
              <a:t>It is uncomfortable to wear a mask for extended periods</a:t>
            </a:r>
          </a:p>
          <a:p>
            <a:pPr marL="0" indent="0" algn="ctr">
              <a:buFont typeface="Wingdings" pitchFamily="2" charset="2"/>
              <a:buNone/>
            </a:pPr>
            <a:r>
              <a:rPr kumimoji="0" lang="en-GB" sz="1800" kern="0" dirty="0"/>
              <a:t>The green areas have been designated for wearing no mask.</a:t>
            </a:r>
          </a:p>
          <a:p>
            <a:pPr marL="0" indent="0" algn="ctr">
              <a:buFont typeface="Wingdings" pitchFamily="2" charset="2"/>
              <a:buNone/>
            </a:pPr>
            <a:r>
              <a:rPr kumimoji="0" lang="en-GB" sz="2000" b="1" kern="0" dirty="0">
                <a:solidFill>
                  <a:schemeClr val="accent4"/>
                </a:solidFill>
              </a:rPr>
              <a:t>You must keep the 2 meter rule whilst in these areas</a:t>
            </a:r>
          </a:p>
        </p:txBody>
      </p:sp>
      <p:sp>
        <p:nvSpPr>
          <p:cNvPr id="53" name="Rectangle 52">
            <a:extLst>
              <a:ext uri="{FF2B5EF4-FFF2-40B4-BE49-F238E27FC236}">
                <a16:creationId xmlns:a16="http://schemas.microsoft.com/office/drawing/2014/main" id="{1DF3E235-F585-4016-8403-AC908EDB0E4C}"/>
              </a:ext>
            </a:extLst>
          </p:cNvPr>
          <p:cNvSpPr/>
          <p:nvPr/>
        </p:nvSpPr>
        <p:spPr bwMode="auto">
          <a:xfrm>
            <a:off x="9037340" y="3305859"/>
            <a:ext cx="2858626" cy="344598"/>
          </a:xfrm>
          <a:prstGeom prst="rect">
            <a:avLst/>
          </a:prstGeom>
          <a:solidFill>
            <a:srgbClr val="BFE6D2"/>
          </a:solidFill>
          <a:ln>
            <a:solidFill>
              <a:schemeClr val="accent1"/>
            </a:solidFill>
            <a:headEnd type="none" w="med" len="med"/>
            <a:tailEnd type="none" w="med" len="med"/>
          </a:ln>
          <a:effectLst>
            <a:glow rad="63500">
              <a:schemeClr val="bg1">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800" b="1" dirty="0">
                <a:solidFill>
                  <a:schemeClr val="tx1"/>
                </a:solidFill>
                <a:latin typeface="Arial" panose="020B0604020202020204" pitchFamily="34" charset="0"/>
                <a:cs typeface="Arial" panose="020B0604020202020204" pitchFamily="34" charset="0"/>
              </a:rPr>
              <a:t>MASK FREE AREA</a:t>
            </a:r>
          </a:p>
        </p:txBody>
      </p:sp>
      <p:sp>
        <p:nvSpPr>
          <p:cNvPr id="55" name="Rectangle 54">
            <a:extLst>
              <a:ext uri="{FF2B5EF4-FFF2-40B4-BE49-F238E27FC236}">
                <a16:creationId xmlns:a16="http://schemas.microsoft.com/office/drawing/2014/main" id="{63F2DB9F-ED29-4246-B0DB-F54A4B97110E}"/>
              </a:ext>
            </a:extLst>
          </p:cNvPr>
          <p:cNvSpPr/>
          <p:nvPr/>
        </p:nvSpPr>
        <p:spPr bwMode="auto">
          <a:xfrm>
            <a:off x="6301757" y="3116225"/>
            <a:ext cx="692767" cy="108596"/>
          </a:xfrm>
          <a:prstGeom prst="rect">
            <a:avLst/>
          </a:prstGeom>
          <a:solidFill>
            <a:schemeClr val="bg2">
              <a:alpha val="25000"/>
            </a:schemeClr>
          </a:solidFill>
          <a:ln>
            <a:solidFill>
              <a:schemeClr val="bg2">
                <a:alpha val="25000"/>
              </a:schemeClr>
            </a:solidFill>
            <a:headEnd type="none" w="med" len="med"/>
            <a:tailEnd type="none" w="med" len="med"/>
          </a:ln>
          <a:effectLst>
            <a:glow rad="63500">
              <a:schemeClr val="bg1">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000" dirty="0" err="1">
              <a:latin typeface="Arial" panose="020B0604020202020204" pitchFamily="34" charset="0"/>
              <a:cs typeface="Arial" panose="020B0604020202020204" pitchFamily="34" charset="0"/>
            </a:endParaRPr>
          </a:p>
        </p:txBody>
      </p:sp>
      <p:sp>
        <p:nvSpPr>
          <p:cNvPr id="57" name="Rectangle 56">
            <a:extLst>
              <a:ext uri="{FF2B5EF4-FFF2-40B4-BE49-F238E27FC236}">
                <a16:creationId xmlns:a16="http://schemas.microsoft.com/office/drawing/2014/main" id="{CE18F08F-B07C-4E1C-A6FB-8346034C54C5}"/>
              </a:ext>
            </a:extLst>
          </p:cNvPr>
          <p:cNvSpPr/>
          <p:nvPr/>
        </p:nvSpPr>
        <p:spPr bwMode="auto">
          <a:xfrm>
            <a:off x="6306305" y="3236461"/>
            <a:ext cx="166445" cy="184265"/>
          </a:xfrm>
          <a:prstGeom prst="rect">
            <a:avLst/>
          </a:prstGeom>
          <a:solidFill>
            <a:schemeClr val="bg2">
              <a:alpha val="25000"/>
            </a:schemeClr>
          </a:solidFill>
          <a:ln>
            <a:solidFill>
              <a:schemeClr val="bg2">
                <a:alpha val="25000"/>
              </a:schemeClr>
            </a:solidFill>
            <a:headEnd type="none" w="med" len="med"/>
            <a:tailEnd type="none" w="med" len="med"/>
          </a:ln>
          <a:effectLst>
            <a:glow rad="63500">
              <a:schemeClr val="bg1">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000" dirty="0" err="1">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C1B68D0E-3DE2-402C-BB4E-0A7112D3177C}"/>
              </a:ext>
            </a:extLst>
          </p:cNvPr>
          <p:cNvGrpSpPr/>
          <p:nvPr/>
        </p:nvGrpSpPr>
        <p:grpSpPr>
          <a:xfrm>
            <a:off x="6664670" y="4312622"/>
            <a:ext cx="1955573" cy="1955573"/>
            <a:chOff x="6664670" y="4312622"/>
            <a:chExt cx="1955573" cy="1955573"/>
          </a:xfrm>
        </p:grpSpPr>
        <p:pic>
          <p:nvPicPr>
            <p:cNvPr id="59" name="Picture 58" descr="A picture containing indoor, table, sitting, cup&#10;&#10;Description automatically generated">
              <a:extLst>
                <a:ext uri="{FF2B5EF4-FFF2-40B4-BE49-F238E27FC236}">
                  <a16:creationId xmlns:a16="http://schemas.microsoft.com/office/drawing/2014/main" id="{BA08B49A-3BF8-49EF-8576-41A097C7FA4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12" r="2245"/>
            <a:stretch/>
          </p:blipFill>
          <p:spPr>
            <a:xfrm>
              <a:off x="6920046" y="4704294"/>
              <a:ext cx="1396902" cy="1463590"/>
            </a:xfrm>
            <a:prstGeom prst="rect">
              <a:avLst/>
            </a:prstGeom>
          </p:spPr>
        </p:pic>
        <p:sp>
          <p:nvSpPr>
            <p:cNvPr id="6" name="&quot;Not Allowed&quot; Symbol 5">
              <a:extLst>
                <a:ext uri="{FF2B5EF4-FFF2-40B4-BE49-F238E27FC236}">
                  <a16:creationId xmlns:a16="http://schemas.microsoft.com/office/drawing/2014/main" id="{8A42E221-44E4-48CE-B1F2-F9A65FAEA904}"/>
                </a:ext>
              </a:extLst>
            </p:cNvPr>
            <p:cNvSpPr/>
            <p:nvPr/>
          </p:nvSpPr>
          <p:spPr bwMode="auto">
            <a:xfrm>
              <a:off x="6664670" y="4312622"/>
              <a:ext cx="1955573" cy="1955573"/>
            </a:xfrm>
            <a:prstGeom prst="noSmoking">
              <a:avLst>
                <a:gd name="adj" fmla="val 7531"/>
              </a:avLst>
            </a:prstGeom>
            <a:solidFill>
              <a:srgbClr val="BFE6D2"/>
            </a:solidFill>
            <a:ln w="25400" cap="flat" cmpd="sng" algn="ctr">
              <a:solidFill>
                <a:schemeClr val="accent1"/>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grpSp>
      <p:sp>
        <p:nvSpPr>
          <p:cNvPr id="46" name="Rectangle 45">
            <a:extLst>
              <a:ext uri="{FF2B5EF4-FFF2-40B4-BE49-F238E27FC236}">
                <a16:creationId xmlns:a16="http://schemas.microsoft.com/office/drawing/2014/main" id="{FC95E1A1-3F58-4BEA-A094-8C336FA3428D}"/>
              </a:ext>
            </a:extLst>
          </p:cNvPr>
          <p:cNvSpPr/>
          <p:nvPr/>
        </p:nvSpPr>
        <p:spPr bwMode="auto">
          <a:xfrm>
            <a:off x="2993826" y="3116225"/>
            <a:ext cx="1425537" cy="501137"/>
          </a:xfrm>
          <a:prstGeom prst="rect">
            <a:avLst/>
          </a:prstGeom>
          <a:solidFill>
            <a:schemeClr val="accent1">
              <a:alpha val="25000"/>
            </a:schemeClr>
          </a:solidFill>
          <a:ln>
            <a:solidFill>
              <a:schemeClr val="accent1"/>
            </a:solidFill>
            <a:headEnd type="none" w="med" len="med"/>
            <a:tailEnd type="none" w="med" len="med"/>
          </a:ln>
          <a:effectLst>
            <a:glow rad="63500">
              <a:schemeClr val="bg1">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1800" b="1" dirty="0">
              <a:solidFill>
                <a:schemeClr val="tx1"/>
              </a:solidFill>
              <a:latin typeface="Arial" panose="020B0604020202020204" pitchFamily="34" charset="0"/>
              <a:cs typeface="Arial" panose="020B0604020202020204" pitchFamily="34" charset="0"/>
            </a:endParaRPr>
          </a:p>
        </p:txBody>
      </p:sp>
      <p:sp>
        <p:nvSpPr>
          <p:cNvPr id="56" name="Freeform: Shape 55">
            <a:extLst>
              <a:ext uri="{FF2B5EF4-FFF2-40B4-BE49-F238E27FC236}">
                <a16:creationId xmlns:a16="http://schemas.microsoft.com/office/drawing/2014/main" id="{05613848-A1E2-494F-AE83-0AE223A0C43F}"/>
              </a:ext>
            </a:extLst>
          </p:cNvPr>
          <p:cNvSpPr/>
          <p:nvPr/>
        </p:nvSpPr>
        <p:spPr bwMode="auto">
          <a:xfrm>
            <a:off x="1102448" y="3116225"/>
            <a:ext cx="947348" cy="3279848"/>
          </a:xfrm>
          <a:custGeom>
            <a:avLst/>
            <a:gdLst>
              <a:gd name="connsiteX0" fmla="*/ 0 w 947348"/>
              <a:gd name="connsiteY0" fmla="*/ 0 h 3279848"/>
              <a:gd name="connsiteX1" fmla="*/ 107908 w 947348"/>
              <a:gd name="connsiteY1" fmla="*/ 0 h 3279848"/>
              <a:gd name="connsiteX2" fmla="*/ 839440 w 947348"/>
              <a:gd name="connsiteY2" fmla="*/ 0 h 3279848"/>
              <a:gd name="connsiteX3" fmla="*/ 947348 w 947348"/>
              <a:gd name="connsiteY3" fmla="*/ 0 h 3279848"/>
              <a:gd name="connsiteX4" fmla="*/ 947348 w 947348"/>
              <a:gd name="connsiteY4" fmla="*/ 508440 h 3279848"/>
              <a:gd name="connsiteX5" fmla="*/ 839440 w 947348"/>
              <a:gd name="connsiteY5" fmla="*/ 508440 h 3279848"/>
              <a:gd name="connsiteX6" fmla="*/ 839440 w 947348"/>
              <a:gd name="connsiteY6" fmla="*/ 2951200 h 3279848"/>
              <a:gd name="connsiteX7" fmla="*/ 673966 w 947348"/>
              <a:gd name="connsiteY7" fmla="*/ 2951200 h 3279848"/>
              <a:gd name="connsiteX8" fmla="*/ 673966 w 947348"/>
              <a:gd name="connsiteY8" fmla="*/ 3279848 h 3279848"/>
              <a:gd name="connsiteX9" fmla="*/ 0 w 947348"/>
              <a:gd name="connsiteY9" fmla="*/ 3279848 h 327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7348" h="3279848">
                <a:moveTo>
                  <a:pt x="0" y="0"/>
                </a:moveTo>
                <a:lnTo>
                  <a:pt x="107908" y="0"/>
                </a:lnTo>
                <a:lnTo>
                  <a:pt x="839440" y="0"/>
                </a:lnTo>
                <a:lnTo>
                  <a:pt x="947348" y="0"/>
                </a:lnTo>
                <a:lnTo>
                  <a:pt x="947348" y="508440"/>
                </a:lnTo>
                <a:lnTo>
                  <a:pt x="839440" y="508440"/>
                </a:lnTo>
                <a:lnTo>
                  <a:pt x="839440" y="2951200"/>
                </a:lnTo>
                <a:lnTo>
                  <a:pt x="673966" y="2951200"/>
                </a:lnTo>
                <a:lnTo>
                  <a:pt x="673966" y="3279848"/>
                </a:lnTo>
                <a:lnTo>
                  <a:pt x="0" y="3279848"/>
                </a:lnTo>
                <a:close/>
              </a:path>
            </a:pathLst>
          </a:custGeom>
          <a:solidFill>
            <a:schemeClr val="accent1">
              <a:alpha val="25000"/>
            </a:schemeClr>
          </a:solidFill>
          <a:ln>
            <a:solidFill>
              <a:schemeClr val="accent1"/>
            </a:solidFill>
            <a:headEnd type="none" w="med" len="med"/>
            <a:tailEnd type="none" w="med" len="med"/>
          </a:ln>
          <a:effectLst>
            <a:glow rad="63500">
              <a:schemeClr val="bg1">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1800" b="1" dirty="0">
              <a:solidFill>
                <a:schemeClr val="tx1"/>
              </a:solidFill>
              <a:latin typeface="Arial" panose="020B0604020202020204" pitchFamily="34" charset="0"/>
              <a:cs typeface="Arial" panose="020B0604020202020204" pitchFamily="34" charset="0"/>
            </a:endParaRPr>
          </a:p>
        </p:txBody>
      </p:sp>
      <p:sp>
        <p:nvSpPr>
          <p:cNvPr id="81" name="Freeform: Shape 80">
            <a:extLst>
              <a:ext uri="{FF2B5EF4-FFF2-40B4-BE49-F238E27FC236}">
                <a16:creationId xmlns:a16="http://schemas.microsoft.com/office/drawing/2014/main" id="{5CB9EF15-99C1-4FF0-A2DB-EB47392CA1C8}"/>
              </a:ext>
            </a:extLst>
          </p:cNvPr>
          <p:cNvSpPr/>
          <p:nvPr/>
        </p:nvSpPr>
        <p:spPr bwMode="auto">
          <a:xfrm>
            <a:off x="6306305" y="3221219"/>
            <a:ext cx="311610" cy="396143"/>
          </a:xfrm>
          <a:custGeom>
            <a:avLst/>
            <a:gdLst>
              <a:gd name="connsiteX0" fmla="*/ 170931 w 311610"/>
              <a:gd name="connsiteY0" fmla="*/ 0 h 396143"/>
              <a:gd name="connsiteX1" fmla="*/ 311609 w 311610"/>
              <a:gd name="connsiteY1" fmla="*/ 0 h 396143"/>
              <a:gd name="connsiteX2" fmla="*/ 311609 w 311610"/>
              <a:gd name="connsiteY2" fmla="*/ 199508 h 396143"/>
              <a:gd name="connsiteX3" fmla="*/ 311610 w 311610"/>
              <a:gd name="connsiteY3" fmla="*/ 199508 h 396143"/>
              <a:gd name="connsiteX4" fmla="*/ 311610 w 311610"/>
              <a:gd name="connsiteY4" fmla="*/ 396143 h 396143"/>
              <a:gd name="connsiteX5" fmla="*/ 0 w 311610"/>
              <a:gd name="connsiteY5" fmla="*/ 396143 h 396143"/>
              <a:gd name="connsiteX6" fmla="*/ 0 w 311610"/>
              <a:gd name="connsiteY6" fmla="*/ 199508 h 396143"/>
              <a:gd name="connsiteX7" fmla="*/ 170931 w 311610"/>
              <a:gd name="connsiteY7" fmla="*/ 199508 h 39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610" h="396143">
                <a:moveTo>
                  <a:pt x="170931" y="0"/>
                </a:moveTo>
                <a:lnTo>
                  <a:pt x="311609" y="0"/>
                </a:lnTo>
                <a:lnTo>
                  <a:pt x="311609" y="199508"/>
                </a:lnTo>
                <a:lnTo>
                  <a:pt x="311610" y="199508"/>
                </a:lnTo>
                <a:lnTo>
                  <a:pt x="311610" y="396143"/>
                </a:lnTo>
                <a:lnTo>
                  <a:pt x="0" y="396143"/>
                </a:lnTo>
                <a:lnTo>
                  <a:pt x="0" y="199508"/>
                </a:lnTo>
                <a:lnTo>
                  <a:pt x="170931" y="199508"/>
                </a:lnTo>
                <a:close/>
              </a:path>
            </a:pathLst>
          </a:custGeom>
          <a:solidFill>
            <a:schemeClr val="accent1">
              <a:alpha val="25000"/>
            </a:schemeClr>
          </a:solidFill>
          <a:ln>
            <a:solidFill>
              <a:schemeClr val="accent1"/>
            </a:solidFill>
            <a:headEnd type="none" w="med" len="med"/>
            <a:tailEnd type="none" w="med" len="med"/>
          </a:ln>
          <a:effectLst>
            <a:glow rad="63500">
              <a:schemeClr val="bg1">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1800" b="1" dirty="0">
              <a:solidFill>
                <a:schemeClr val="tx1"/>
              </a:solidFill>
              <a:latin typeface="Arial" panose="020B0604020202020204" pitchFamily="34" charset="0"/>
              <a:cs typeface="Arial" panose="020B0604020202020204" pitchFamily="34" charset="0"/>
            </a:endParaRPr>
          </a:p>
        </p:txBody>
      </p:sp>
      <p:sp>
        <p:nvSpPr>
          <p:cNvPr id="92" name="Rectangle 91">
            <a:extLst>
              <a:ext uri="{FF2B5EF4-FFF2-40B4-BE49-F238E27FC236}">
                <a16:creationId xmlns:a16="http://schemas.microsoft.com/office/drawing/2014/main" id="{E0BEC586-4B62-4B0B-8ECB-A5849E628FD5}"/>
              </a:ext>
            </a:extLst>
          </p:cNvPr>
          <p:cNvSpPr/>
          <p:nvPr/>
        </p:nvSpPr>
        <p:spPr bwMode="auto">
          <a:xfrm>
            <a:off x="4370383" y="5829946"/>
            <a:ext cx="1484854" cy="674606"/>
          </a:xfrm>
          <a:prstGeom prst="rect">
            <a:avLst/>
          </a:prstGeom>
          <a:solidFill>
            <a:srgbClr val="BFE6D2"/>
          </a:solidFill>
          <a:ln>
            <a:solidFill>
              <a:schemeClr val="accent1"/>
            </a:solidFill>
            <a:headEnd type="none" w="med" len="med"/>
            <a:tailEnd type="none" w="med" len="med"/>
          </a:ln>
          <a:effectLst>
            <a:glow rad="63500">
              <a:schemeClr val="bg1">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800" b="1" dirty="0">
                <a:solidFill>
                  <a:schemeClr val="tx1"/>
                </a:solidFill>
                <a:latin typeface="Arial" panose="020B0604020202020204" pitchFamily="34" charset="0"/>
                <a:cs typeface="Arial" panose="020B0604020202020204" pitchFamily="34" charset="0"/>
              </a:rPr>
              <a:t>All outside areas</a:t>
            </a:r>
          </a:p>
        </p:txBody>
      </p:sp>
      <p:sp>
        <p:nvSpPr>
          <p:cNvPr id="58" name="Rectangle 57">
            <a:extLst>
              <a:ext uri="{FF2B5EF4-FFF2-40B4-BE49-F238E27FC236}">
                <a16:creationId xmlns:a16="http://schemas.microsoft.com/office/drawing/2014/main" id="{5E85504B-DF46-46E9-8995-4D0E19609A92}"/>
              </a:ext>
            </a:extLst>
          </p:cNvPr>
          <p:cNvSpPr/>
          <p:nvPr/>
        </p:nvSpPr>
        <p:spPr bwMode="auto">
          <a:xfrm>
            <a:off x="5689651" y="3450680"/>
            <a:ext cx="384960" cy="184265"/>
          </a:xfrm>
          <a:prstGeom prst="rect">
            <a:avLst/>
          </a:prstGeom>
          <a:solidFill>
            <a:schemeClr val="accent1">
              <a:alpha val="25000"/>
            </a:schemeClr>
          </a:solidFill>
          <a:ln>
            <a:solidFill>
              <a:schemeClr val="accent1"/>
            </a:solidFill>
            <a:headEnd type="none" w="med" len="med"/>
            <a:tailEnd type="none" w="med" len="med"/>
          </a:ln>
          <a:effectLst>
            <a:glow rad="63500">
              <a:schemeClr val="bg1">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000" dirty="0" err="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311235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022B65-37C0-4580-808B-368F4E567065}"/>
              </a:ext>
            </a:extLst>
          </p:cNvPr>
          <p:cNvSpPr>
            <a:spLocks noGrp="1"/>
          </p:cNvSpPr>
          <p:nvPr>
            <p:ph idx="1"/>
          </p:nvPr>
        </p:nvSpPr>
        <p:spPr>
          <a:xfrm>
            <a:off x="7613964" y="1285592"/>
            <a:ext cx="4236334" cy="4581053"/>
          </a:xfrm>
        </p:spPr>
        <p:txBody>
          <a:bodyPr anchor="ctr"/>
          <a:lstStyle/>
          <a:p>
            <a:pPr marL="0" indent="0">
              <a:buNone/>
            </a:pPr>
            <a:r>
              <a:rPr lang="en-GB" sz="2000" dirty="0"/>
              <a:t>This Daily Checklist is printed and completed by each employee on every shift before leaving site.</a:t>
            </a:r>
          </a:p>
          <a:p>
            <a:pPr marL="0" indent="0">
              <a:buNone/>
            </a:pPr>
            <a:r>
              <a:rPr lang="en-GB" sz="2000" dirty="0"/>
              <a:t>This document is printed so that only 1 sheet of paper is used</a:t>
            </a:r>
          </a:p>
          <a:p>
            <a:pPr marL="0" indent="0">
              <a:buNone/>
            </a:pPr>
            <a:r>
              <a:rPr lang="en-GB" sz="2000" dirty="0"/>
              <a:t>The rules for the site whist under the Coronavirus Prevention Policy are display on the back of the document</a:t>
            </a:r>
          </a:p>
          <a:p>
            <a:pPr marL="0" indent="0">
              <a:buNone/>
            </a:pPr>
            <a:r>
              <a:rPr lang="en-GB" sz="2000" dirty="0"/>
              <a:t>Steps required to be taken are confirmed that they have been completed by each person checking either “Yes” or “No”</a:t>
            </a:r>
          </a:p>
          <a:p>
            <a:pPr marL="0" indent="0">
              <a:buNone/>
            </a:pPr>
            <a:r>
              <a:rPr lang="en-GB" sz="2000" dirty="0"/>
              <a:t>Instruction for safe removal of gloves is also included</a:t>
            </a:r>
          </a:p>
        </p:txBody>
      </p:sp>
      <p:sp>
        <p:nvSpPr>
          <p:cNvPr id="3" name="Text Placeholder 2">
            <a:extLst>
              <a:ext uri="{FF2B5EF4-FFF2-40B4-BE49-F238E27FC236}">
                <a16:creationId xmlns:a16="http://schemas.microsoft.com/office/drawing/2014/main" id="{833A76BF-6606-4F7E-A9B3-4089A68045CF}"/>
              </a:ext>
            </a:extLst>
          </p:cNvPr>
          <p:cNvSpPr>
            <a:spLocks noGrp="1"/>
          </p:cNvSpPr>
          <p:nvPr>
            <p:ph type="body" sz="quarter" idx="12"/>
          </p:nvPr>
        </p:nvSpPr>
        <p:spPr/>
        <p:txBody>
          <a:bodyPr/>
          <a:lstStyle/>
          <a:p>
            <a:r>
              <a:rPr lang="en-GB" dirty="0"/>
              <a:t>Daily Operator Checklist</a:t>
            </a:r>
          </a:p>
        </p:txBody>
      </p:sp>
      <p:pic>
        <p:nvPicPr>
          <p:cNvPr id="4" name="Picture 3">
            <a:extLst>
              <a:ext uri="{FF2B5EF4-FFF2-40B4-BE49-F238E27FC236}">
                <a16:creationId xmlns:a16="http://schemas.microsoft.com/office/drawing/2014/main" id="{98929F5E-4AB5-4362-AD30-24A933708707}"/>
              </a:ext>
            </a:extLst>
          </p:cNvPr>
          <p:cNvPicPr>
            <a:picLocks noChangeAspect="1"/>
          </p:cNvPicPr>
          <p:nvPr/>
        </p:nvPicPr>
        <p:blipFill>
          <a:blip r:embed="rId2"/>
          <a:stretch>
            <a:fillRect/>
          </a:stretch>
        </p:blipFill>
        <p:spPr>
          <a:xfrm>
            <a:off x="340258" y="1395951"/>
            <a:ext cx="7089243" cy="447069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56944058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0D7896-515F-4C08-A394-E02AC00C8995}"/>
              </a:ext>
            </a:extLst>
          </p:cNvPr>
          <p:cNvSpPr>
            <a:spLocks noGrp="1"/>
          </p:cNvSpPr>
          <p:nvPr>
            <p:ph idx="1"/>
          </p:nvPr>
        </p:nvSpPr>
        <p:spPr>
          <a:xfrm>
            <a:off x="341594" y="1102013"/>
            <a:ext cx="11508704" cy="2660361"/>
          </a:xfrm>
        </p:spPr>
        <p:txBody>
          <a:bodyPr/>
          <a:lstStyle/>
          <a:p>
            <a:r>
              <a:rPr lang="en-US" sz="2000" dirty="0"/>
              <a:t>Upon entry into the building, staff will be required to use the hand sanitiser</a:t>
            </a:r>
          </a:p>
          <a:p>
            <a:r>
              <a:rPr lang="en-US" sz="2000" dirty="0"/>
              <a:t>All persons that come onto site need to have their body temperature taken, the results should be around 37℃ (Body temperature fluctuates at +/- 0.5℃)</a:t>
            </a:r>
          </a:p>
          <a:p>
            <a:pPr lvl="1"/>
            <a:r>
              <a:rPr lang="en-US" sz="1600" dirty="0"/>
              <a:t>1</a:t>
            </a:r>
            <a:r>
              <a:rPr lang="en-US" sz="1600" baseline="30000" dirty="0"/>
              <a:t>st</a:t>
            </a:r>
            <a:r>
              <a:rPr lang="en-US" sz="1600" dirty="0"/>
              <a:t> Shift Temperatures checked by:	</a:t>
            </a:r>
            <a:r>
              <a:rPr lang="en-US" sz="1800" b="1" dirty="0"/>
              <a:t>RUSSELL STEWART / PAUL AYLING</a:t>
            </a:r>
            <a:endParaRPr lang="en-US" sz="1600" b="1" dirty="0"/>
          </a:p>
          <a:p>
            <a:pPr lvl="1"/>
            <a:r>
              <a:rPr lang="en-US" sz="1600" dirty="0"/>
              <a:t>2</a:t>
            </a:r>
            <a:r>
              <a:rPr lang="en-US" sz="1600" baseline="30000" dirty="0"/>
              <a:t>nd</a:t>
            </a:r>
            <a:r>
              <a:rPr lang="en-US" sz="1600" dirty="0"/>
              <a:t> Shift Temperatures checked by:	</a:t>
            </a:r>
            <a:r>
              <a:rPr lang="en-US" sz="1800" b="1" dirty="0"/>
              <a:t>GEORGE STOCKDALE</a:t>
            </a:r>
            <a:endParaRPr lang="en-US" sz="1600" b="1" dirty="0"/>
          </a:p>
          <a:p>
            <a:r>
              <a:rPr lang="en-US" sz="2000" dirty="0"/>
              <a:t>Any result over 37.8℃ will not be allowed to proceed any further into the building </a:t>
            </a:r>
          </a:p>
          <a:p>
            <a:r>
              <a:rPr lang="en-US" sz="2000" dirty="0"/>
              <a:t>Staff will also be asked to self assess their health condition, if the staff member feels unwell they will need to make a judgement on if they feel they are fit to work, if not they should stay home</a:t>
            </a:r>
          </a:p>
        </p:txBody>
      </p:sp>
      <p:sp>
        <p:nvSpPr>
          <p:cNvPr id="3" name="Text Placeholder 2">
            <a:extLst>
              <a:ext uri="{FF2B5EF4-FFF2-40B4-BE49-F238E27FC236}">
                <a16:creationId xmlns:a16="http://schemas.microsoft.com/office/drawing/2014/main" id="{093C66A3-4F5E-42F1-B1EF-90D1952BC47C}"/>
              </a:ext>
            </a:extLst>
          </p:cNvPr>
          <p:cNvSpPr>
            <a:spLocks noGrp="1"/>
          </p:cNvSpPr>
          <p:nvPr>
            <p:ph type="body" sz="quarter" idx="12"/>
          </p:nvPr>
        </p:nvSpPr>
        <p:spPr/>
        <p:txBody>
          <a:bodyPr/>
          <a:lstStyle/>
          <a:p>
            <a:r>
              <a:rPr lang="en-GB" dirty="0"/>
              <a:t>Body Temperature examination</a:t>
            </a:r>
          </a:p>
        </p:txBody>
      </p:sp>
      <p:pic>
        <p:nvPicPr>
          <p:cNvPr id="4" name="Picture 3">
            <a:extLst>
              <a:ext uri="{FF2B5EF4-FFF2-40B4-BE49-F238E27FC236}">
                <a16:creationId xmlns:a16="http://schemas.microsoft.com/office/drawing/2014/main" id="{E12FA94E-681A-43A4-A784-FC685A289995}"/>
              </a:ext>
            </a:extLst>
          </p:cNvPr>
          <p:cNvPicPr>
            <a:picLocks noChangeAspect="1"/>
          </p:cNvPicPr>
          <p:nvPr/>
        </p:nvPicPr>
        <p:blipFill>
          <a:blip r:embed="rId2"/>
          <a:stretch>
            <a:fillRect/>
          </a:stretch>
        </p:blipFill>
        <p:spPr>
          <a:xfrm>
            <a:off x="619120" y="4238624"/>
            <a:ext cx="1296124" cy="2337188"/>
          </a:xfrm>
          <a:prstGeom prst="rect">
            <a:avLst/>
          </a:prstGeom>
        </p:spPr>
      </p:pic>
      <p:sp>
        <p:nvSpPr>
          <p:cNvPr id="5" name="Rectangle 4">
            <a:extLst>
              <a:ext uri="{FF2B5EF4-FFF2-40B4-BE49-F238E27FC236}">
                <a16:creationId xmlns:a16="http://schemas.microsoft.com/office/drawing/2014/main" id="{2E5ED70D-C04A-4E40-A965-6346CEE6595A}"/>
              </a:ext>
            </a:extLst>
          </p:cNvPr>
          <p:cNvSpPr/>
          <p:nvPr/>
        </p:nvSpPr>
        <p:spPr>
          <a:xfrm>
            <a:off x="1936864" y="4308474"/>
            <a:ext cx="4024588" cy="1862048"/>
          </a:xfrm>
          <a:prstGeom prst="rect">
            <a:avLst/>
          </a:prstGeom>
        </p:spPr>
        <p:txBody>
          <a:bodyPr wrap="square">
            <a:spAutoFit/>
          </a:bodyPr>
          <a:lstStyle/>
          <a:p>
            <a:pPr algn="ctr"/>
            <a:r>
              <a:rPr lang="en-US" sz="11500" dirty="0">
                <a:ln w="38100">
                  <a:solidFill>
                    <a:schemeClr val="accent1"/>
                  </a:solidFill>
                </a:ln>
                <a:solidFill>
                  <a:schemeClr val="accent1">
                    <a:lumMod val="20000"/>
                    <a:lumOff val="80000"/>
                  </a:schemeClr>
                </a:solidFill>
                <a:latin typeface="Impact" panose="020B0806030902050204" pitchFamily="34" charset="0"/>
              </a:rPr>
              <a:t>37℃ </a:t>
            </a:r>
            <a:endParaRPr lang="en-GB" sz="11500" dirty="0">
              <a:ln w="38100">
                <a:solidFill>
                  <a:schemeClr val="accent1"/>
                </a:solidFill>
              </a:ln>
              <a:solidFill>
                <a:schemeClr val="accent1">
                  <a:lumMod val="20000"/>
                  <a:lumOff val="80000"/>
                </a:schemeClr>
              </a:solidFill>
              <a:latin typeface="Impact" panose="020B0806030902050204" pitchFamily="34" charset="0"/>
            </a:endParaRPr>
          </a:p>
        </p:txBody>
      </p:sp>
      <p:sp>
        <p:nvSpPr>
          <p:cNvPr id="6" name="Rectangle 5">
            <a:extLst>
              <a:ext uri="{FF2B5EF4-FFF2-40B4-BE49-F238E27FC236}">
                <a16:creationId xmlns:a16="http://schemas.microsoft.com/office/drawing/2014/main" id="{53B09CE0-F1D3-4875-9409-1F0B30454C6F}"/>
              </a:ext>
            </a:extLst>
          </p:cNvPr>
          <p:cNvSpPr/>
          <p:nvPr/>
        </p:nvSpPr>
        <p:spPr>
          <a:xfrm>
            <a:off x="6633409" y="4440038"/>
            <a:ext cx="5237546" cy="1862048"/>
          </a:xfrm>
          <a:prstGeom prst="rect">
            <a:avLst/>
          </a:prstGeom>
        </p:spPr>
        <p:txBody>
          <a:bodyPr wrap="square">
            <a:spAutoFit/>
          </a:bodyPr>
          <a:lstStyle/>
          <a:p>
            <a:pPr algn="ctr"/>
            <a:r>
              <a:rPr lang="en-US" sz="11500" dirty="0">
                <a:ln w="38100">
                  <a:solidFill>
                    <a:schemeClr val="accent4"/>
                  </a:solidFill>
                </a:ln>
                <a:solidFill>
                  <a:schemeClr val="accent4">
                    <a:lumMod val="20000"/>
                    <a:lumOff val="80000"/>
                  </a:schemeClr>
                </a:solidFill>
                <a:latin typeface="Impact" panose="020B0806030902050204" pitchFamily="34" charset="0"/>
              </a:rPr>
              <a:t>37.8℃ </a:t>
            </a:r>
            <a:endParaRPr lang="en-GB" sz="11500" dirty="0">
              <a:ln w="38100">
                <a:solidFill>
                  <a:schemeClr val="accent4"/>
                </a:solidFill>
              </a:ln>
              <a:solidFill>
                <a:schemeClr val="accent4">
                  <a:lumMod val="20000"/>
                  <a:lumOff val="80000"/>
                </a:schemeClr>
              </a:solidFill>
              <a:latin typeface="Impact" panose="020B0806030902050204" pitchFamily="34" charset="0"/>
            </a:endParaRPr>
          </a:p>
        </p:txBody>
      </p:sp>
      <p:sp>
        <p:nvSpPr>
          <p:cNvPr id="7" name="Rectangle 6">
            <a:extLst>
              <a:ext uri="{FF2B5EF4-FFF2-40B4-BE49-F238E27FC236}">
                <a16:creationId xmlns:a16="http://schemas.microsoft.com/office/drawing/2014/main" id="{3CEDF27C-72E0-407C-9619-14ADD5C61426}"/>
              </a:ext>
            </a:extLst>
          </p:cNvPr>
          <p:cNvSpPr/>
          <p:nvPr/>
        </p:nvSpPr>
        <p:spPr bwMode="auto">
          <a:xfrm>
            <a:off x="3000884" y="5889150"/>
            <a:ext cx="1896548" cy="825873"/>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6000" b="1" dirty="0">
                <a:solidFill>
                  <a:schemeClr val="accent1"/>
                </a:solidFill>
                <a:latin typeface="Arial" panose="020B0604020202020204" pitchFamily="34" charset="0"/>
                <a:cs typeface="Arial" panose="020B0604020202020204" pitchFamily="34" charset="0"/>
              </a:rPr>
              <a:t>OK</a:t>
            </a:r>
          </a:p>
        </p:txBody>
      </p:sp>
      <p:sp>
        <p:nvSpPr>
          <p:cNvPr id="8" name="Rectangle 7">
            <a:extLst>
              <a:ext uri="{FF2B5EF4-FFF2-40B4-BE49-F238E27FC236}">
                <a16:creationId xmlns:a16="http://schemas.microsoft.com/office/drawing/2014/main" id="{196401DB-89E8-4548-B0AC-800C3EF84ECC}"/>
              </a:ext>
            </a:extLst>
          </p:cNvPr>
          <p:cNvSpPr/>
          <p:nvPr/>
        </p:nvSpPr>
        <p:spPr bwMode="auto">
          <a:xfrm>
            <a:off x="8289021" y="5889150"/>
            <a:ext cx="1896548" cy="825873"/>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6000" b="1" dirty="0">
                <a:solidFill>
                  <a:schemeClr val="accent4"/>
                </a:solidFill>
                <a:latin typeface="Arial" panose="020B0604020202020204" pitchFamily="34" charset="0"/>
                <a:cs typeface="Arial" panose="020B0604020202020204" pitchFamily="34" charset="0"/>
              </a:rPr>
              <a:t>NOK</a:t>
            </a:r>
          </a:p>
        </p:txBody>
      </p:sp>
      <p:sp>
        <p:nvSpPr>
          <p:cNvPr id="10" name="Rectangle 9">
            <a:extLst>
              <a:ext uri="{FF2B5EF4-FFF2-40B4-BE49-F238E27FC236}">
                <a16:creationId xmlns:a16="http://schemas.microsoft.com/office/drawing/2014/main" id="{F215F6A1-6AE5-44FC-83F5-78D17BC75F1E}"/>
              </a:ext>
            </a:extLst>
          </p:cNvPr>
          <p:cNvSpPr/>
          <p:nvPr/>
        </p:nvSpPr>
        <p:spPr bwMode="auto">
          <a:xfrm>
            <a:off x="7260859" y="4098924"/>
            <a:ext cx="3952872" cy="490922"/>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b="1" dirty="0">
                <a:solidFill>
                  <a:schemeClr val="accent4"/>
                </a:solidFill>
                <a:latin typeface="Arial" panose="020B0604020202020204" pitchFamily="34" charset="0"/>
                <a:cs typeface="Arial" panose="020B0604020202020204" pitchFamily="34" charset="0"/>
              </a:rPr>
              <a:t>Greater than or equal to</a:t>
            </a:r>
          </a:p>
        </p:txBody>
      </p:sp>
      <p:sp>
        <p:nvSpPr>
          <p:cNvPr id="11" name="Rectangle 10">
            <a:extLst>
              <a:ext uri="{FF2B5EF4-FFF2-40B4-BE49-F238E27FC236}">
                <a16:creationId xmlns:a16="http://schemas.microsoft.com/office/drawing/2014/main" id="{AE57901C-63F7-4F03-8551-37D757516BDD}"/>
              </a:ext>
            </a:extLst>
          </p:cNvPr>
          <p:cNvSpPr/>
          <p:nvPr/>
        </p:nvSpPr>
        <p:spPr bwMode="auto">
          <a:xfrm>
            <a:off x="1972722" y="4098924"/>
            <a:ext cx="3952872" cy="490922"/>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b="1" dirty="0">
                <a:solidFill>
                  <a:schemeClr val="accent1"/>
                </a:solidFill>
                <a:latin typeface="Arial" panose="020B0604020202020204" pitchFamily="34" charset="0"/>
                <a:cs typeface="Arial" panose="020B0604020202020204" pitchFamily="34" charset="0"/>
              </a:rPr>
              <a:t>Normal is around</a:t>
            </a:r>
          </a:p>
        </p:txBody>
      </p:sp>
    </p:spTree>
    <p:extLst>
      <p:ext uri="{BB962C8B-B14F-4D97-AF65-F5344CB8AC3E}">
        <p14:creationId xmlns:p14="http://schemas.microsoft.com/office/powerpoint/2010/main" val="23122885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B11294-21CD-47FC-8850-5B4FC94273EA}"/>
              </a:ext>
            </a:extLst>
          </p:cNvPr>
          <p:cNvSpPr>
            <a:spLocks noGrp="1"/>
          </p:cNvSpPr>
          <p:nvPr>
            <p:ph idx="1"/>
          </p:nvPr>
        </p:nvSpPr>
        <p:spPr>
          <a:xfrm>
            <a:off x="341594" y="1102013"/>
            <a:ext cx="11508704" cy="2606387"/>
          </a:xfrm>
        </p:spPr>
        <p:txBody>
          <a:bodyPr/>
          <a:lstStyle/>
          <a:p>
            <a:r>
              <a:rPr lang="en-US" sz="2000" dirty="0"/>
              <a:t>The external cleaning company have been instructed that when passing any door they should clean the door handle. This will mean that they will be sporadic cleaning of door surfaces throughout the work day.</a:t>
            </a:r>
          </a:p>
          <a:p>
            <a:r>
              <a:rPr lang="en-US" sz="2000" dirty="0"/>
              <a:t>Staff are to clean their workstation before and after commencing their work activities, this is a checkable item on the Daily Check list</a:t>
            </a:r>
          </a:p>
          <a:p>
            <a:r>
              <a:rPr lang="en-US" sz="2000" dirty="0"/>
              <a:t>Everyone is reminded to wash their hands thoroughly (For a minimum 20 seconds with soap)</a:t>
            </a:r>
          </a:p>
        </p:txBody>
      </p:sp>
      <p:sp>
        <p:nvSpPr>
          <p:cNvPr id="3" name="Text Placeholder 2">
            <a:extLst>
              <a:ext uri="{FF2B5EF4-FFF2-40B4-BE49-F238E27FC236}">
                <a16:creationId xmlns:a16="http://schemas.microsoft.com/office/drawing/2014/main" id="{644747E5-0BB9-42FC-A613-52B72C3F0943}"/>
              </a:ext>
            </a:extLst>
          </p:cNvPr>
          <p:cNvSpPr>
            <a:spLocks noGrp="1"/>
          </p:cNvSpPr>
          <p:nvPr>
            <p:ph type="body" sz="quarter" idx="12"/>
          </p:nvPr>
        </p:nvSpPr>
        <p:spPr/>
        <p:txBody>
          <a:bodyPr/>
          <a:lstStyle/>
          <a:p>
            <a:r>
              <a:rPr lang="en-GB" dirty="0"/>
              <a:t>Cleaning</a:t>
            </a:r>
          </a:p>
        </p:txBody>
      </p:sp>
      <p:grpSp>
        <p:nvGrpSpPr>
          <p:cNvPr id="8" name="Group 7">
            <a:extLst>
              <a:ext uri="{FF2B5EF4-FFF2-40B4-BE49-F238E27FC236}">
                <a16:creationId xmlns:a16="http://schemas.microsoft.com/office/drawing/2014/main" id="{42F21A3F-6311-4D79-B3CC-EC36EBAB3BB3}"/>
              </a:ext>
            </a:extLst>
          </p:cNvPr>
          <p:cNvGrpSpPr/>
          <p:nvPr/>
        </p:nvGrpSpPr>
        <p:grpSpPr>
          <a:xfrm>
            <a:off x="587908" y="3253088"/>
            <a:ext cx="4869917" cy="2992434"/>
            <a:chOff x="340258" y="2497417"/>
            <a:chExt cx="6735246" cy="4138631"/>
          </a:xfrm>
        </p:grpSpPr>
        <p:pic>
          <p:nvPicPr>
            <p:cNvPr id="7" name="Picture 6" descr="A picture containing refrigerator, white, cat&#10;&#10;Description automatically generated">
              <a:extLst>
                <a:ext uri="{FF2B5EF4-FFF2-40B4-BE49-F238E27FC236}">
                  <a16:creationId xmlns:a16="http://schemas.microsoft.com/office/drawing/2014/main" id="{52666C76-9EED-42C5-BB13-A74D1E5971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258" y="3035598"/>
              <a:ext cx="3600450" cy="3600450"/>
            </a:xfrm>
            <a:prstGeom prst="rect">
              <a:avLst/>
            </a:prstGeom>
          </p:spPr>
        </p:pic>
        <p:pic>
          <p:nvPicPr>
            <p:cNvPr id="5" name="Picture 4" descr="A picture containing toiletry, lotion&#10;&#10;Description automatically generated">
              <a:extLst>
                <a:ext uri="{FF2B5EF4-FFF2-40B4-BE49-F238E27FC236}">
                  <a16:creationId xmlns:a16="http://schemas.microsoft.com/office/drawing/2014/main" id="{F25B4FB9-ACBF-4553-A511-41D6A84D2B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6007" y="2497417"/>
              <a:ext cx="3899497" cy="3899499"/>
            </a:xfrm>
            <a:prstGeom prst="rect">
              <a:avLst/>
            </a:prstGeom>
          </p:spPr>
        </p:pic>
      </p:grpSp>
    </p:spTree>
    <p:extLst>
      <p:ext uri="{BB962C8B-B14F-4D97-AF65-F5344CB8AC3E}">
        <p14:creationId xmlns:p14="http://schemas.microsoft.com/office/powerpoint/2010/main" val="69673112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B84E3A-A5FE-4D84-870A-5E0CD2DD97B1}"/>
              </a:ext>
            </a:extLst>
          </p:cNvPr>
          <p:cNvSpPr>
            <a:spLocks noGrp="1"/>
          </p:cNvSpPr>
          <p:nvPr>
            <p:ph idx="1"/>
          </p:nvPr>
        </p:nvSpPr>
        <p:spPr>
          <a:xfrm>
            <a:off x="6708618" y="1280010"/>
            <a:ext cx="5141680" cy="4475978"/>
          </a:xfrm>
        </p:spPr>
        <p:txBody>
          <a:bodyPr anchor="ctr"/>
          <a:lstStyle/>
          <a:p>
            <a:r>
              <a:rPr lang="en-GB" sz="2000" dirty="0"/>
              <a:t>This poster is displayed throughout the site to make staff aware of the symptoms, preventative measures and what to do in case of possible infection of COVID-19.</a:t>
            </a:r>
          </a:p>
          <a:p>
            <a:r>
              <a:rPr lang="en-GB" sz="2000" dirty="0"/>
              <a:t>Updates are dynamics and may have to change daily in line with government guidelines.</a:t>
            </a:r>
          </a:p>
          <a:p>
            <a:r>
              <a:rPr lang="en-GB" sz="2000" dirty="0"/>
              <a:t>Staff are reminded that while they are on site to listen to their line managers for updates in regards to the changing situation.</a:t>
            </a:r>
          </a:p>
        </p:txBody>
      </p:sp>
      <p:sp>
        <p:nvSpPr>
          <p:cNvPr id="3" name="Text Placeholder 2">
            <a:extLst>
              <a:ext uri="{FF2B5EF4-FFF2-40B4-BE49-F238E27FC236}">
                <a16:creationId xmlns:a16="http://schemas.microsoft.com/office/drawing/2014/main" id="{E9F8010A-806C-48AD-BB9E-ECF20D1A4738}"/>
              </a:ext>
            </a:extLst>
          </p:cNvPr>
          <p:cNvSpPr>
            <a:spLocks noGrp="1"/>
          </p:cNvSpPr>
          <p:nvPr>
            <p:ph type="body" sz="quarter" idx="12"/>
          </p:nvPr>
        </p:nvSpPr>
        <p:spPr/>
        <p:txBody>
          <a:bodyPr/>
          <a:lstStyle/>
          <a:p>
            <a:r>
              <a:rPr lang="en-GB" dirty="0"/>
              <a:t>Awareness Posters</a:t>
            </a:r>
          </a:p>
        </p:txBody>
      </p:sp>
      <p:pic>
        <p:nvPicPr>
          <p:cNvPr id="4" name="Picture 3">
            <a:extLst>
              <a:ext uri="{FF2B5EF4-FFF2-40B4-BE49-F238E27FC236}">
                <a16:creationId xmlns:a16="http://schemas.microsoft.com/office/drawing/2014/main" id="{2A57A90D-36A9-4FCE-A859-8E2986F99EE8}"/>
              </a:ext>
            </a:extLst>
          </p:cNvPr>
          <p:cNvPicPr>
            <a:picLocks noChangeAspect="1"/>
          </p:cNvPicPr>
          <p:nvPr/>
        </p:nvPicPr>
        <p:blipFill>
          <a:blip r:embed="rId2"/>
          <a:stretch>
            <a:fillRect/>
          </a:stretch>
        </p:blipFill>
        <p:spPr>
          <a:xfrm>
            <a:off x="340258" y="1280009"/>
            <a:ext cx="5934738" cy="447597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91772865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281060F-B26C-4759-BBF0-FA49E08DE191}"/>
              </a:ext>
            </a:extLst>
          </p:cNvPr>
          <p:cNvSpPr>
            <a:spLocks noGrp="1"/>
          </p:cNvSpPr>
          <p:nvPr>
            <p:ph type="body" sz="quarter" idx="12"/>
          </p:nvPr>
        </p:nvSpPr>
        <p:spPr/>
        <p:txBody>
          <a:bodyPr/>
          <a:lstStyle/>
          <a:p>
            <a:r>
              <a:rPr lang="en-GB" dirty="0"/>
              <a:t>Signs</a:t>
            </a:r>
          </a:p>
        </p:txBody>
      </p:sp>
      <p:grpSp>
        <p:nvGrpSpPr>
          <p:cNvPr id="13" name="Group 12">
            <a:extLst>
              <a:ext uri="{FF2B5EF4-FFF2-40B4-BE49-F238E27FC236}">
                <a16:creationId xmlns:a16="http://schemas.microsoft.com/office/drawing/2014/main" id="{60CC7D3F-F2EB-4074-85C0-AE3D8C3EE939}"/>
              </a:ext>
            </a:extLst>
          </p:cNvPr>
          <p:cNvGrpSpPr/>
          <p:nvPr/>
        </p:nvGrpSpPr>
        <p:grpSpPr>
          <a:xfrm>
            <a:off x="8108278" y="2272003"/>
            <a:ext cx="3486895" cy="3640288"/>
            <a:chOff x="8108278" y="2272003"/>
            <a:chExt cx="3486895" cy="3640288"/>
          </a:xfrm>
        </p:grpSpPr>
        <p:pic>
          <p:nvPicPr>
            <p:cNvPr id="4" name="Picture 3">
              <a:extLst>
                <a:ext uri="{FF2B5EF4-FFF2-40B4-BE49-F238E27FC236}">
                  <a16:creationId xmlns:a16="http://schemas.microsoft.com/office/drawing/2014/main" id="{E8257C19-67B1-45B0-9262-A7444604C9EC}"/>
                </a:ext>
              </a:extLst>
            </p:cNvPr>
            <p:cNvPicPr>
              <a:picLocks noChangeAspect="1"/>
            </p:cNvPicPr>
            <p:nvPr/>
          </p:nvPicPr>
          <p:blipFill>
            <a:blip r:embed="rId2"/>
            <a:stretch>
              <a:fillRect/>
            </a:stretch>
          </p:blipFill>
          <p:spPr>
            <a:xfrm>
              <a:off x="8108278" y="2272003"/>
              <a:ext cx="3486895" cy="2493422"/>
            </a:xfrm>
            <a:prstGeom prst="rect">
              <a:avLst/>
            </a:prstGeom>
            <a:effectLst>
              <a:outerShdw blurRad="63500" sx="102000" sy="102000" algn="ctr" rotWithShape="0">
                <a:prstClr val="black">
                  <a:alpha val="40000"/>
                </a:prstClr>
              </a:outerShdw>
            </a:effectLst>
          </p:spPr>
        </p:pic>
        <p:sp>
          <p:nvSpPr>
            <p:cNvPr id="7" name="Content Placeholder 1">
              <a:extLst>
                <a:ext uri="{FF2B5EF4-FFF2-40B4-BE49-F238E27FC236}">
                  <a16:creationId xmlns:a16="http://schemas.microsoft.com/office/drawing/2014/main" id="{9881CDE1-DE1A-43DC-80BF-7F7848831E8A}"/>
                </a:ext>
              </a:extLst>
            </p:cNvPr>
            <p:cNvSpPr txBox="1">
              <a:spLocks/>
            </p:cNvSpPr>
            <p:nvPr/>
          </p:nvSpPr>
          <p:spPr>
            <a:xfrm>
              <a:off x="8108278" y="4765425"/>
              <a:ext cx="3486895" cy="1146866"/>
            </a:xfrm>
            <a:prstGeom prst="rect">
              <a:avLst/>
            </a:prstGeom>
          </p:spPr>
          <p:txBody>
            <a:bodyPr anchor="ctr"/>
            <a:lstStyle>
              <a:lvl1pPr marL="342900" indent="-342900" algn="l" rtl="0" eaLnBrk="1" fontAlgn="base" hangingPunct="1">
                <a:lnSpc>
                  <a:spcPct val="90000"/>
                </a:lnSpc>
                <a:spcBef>
                  <a:spcPct val="30000"/>
                </a:spcBef>
                <a:spcAft>
                  <a:spcPct val="30000"/>
                </a:spcAft>
                <a:buClr>
                  <a:schemeClr val="bg2"/>
                </a:buClr>
                <a:buSzPct val="60000"/>
                <a:buFont typeface="Wingdings" pitchFamily="2" charset="2"/>
                <a:buChar char="l"/>
                <a:defRPr sz="2800" baseline="0">
                  <a:solidFill>
                    <a:schemeClr val="tx1"/>
                  </a:solidFill>
                  <a:latin typeface="+mn-lt"/>
                  <a:ea typeface="+mn-ea"/>
                  <a:cs typeface="+mn-cs"/>
                </a:defRPr>
              </a:lvl1pPr>
              <a:lvl2pPr marL="863600" indent="-342900" algn="l" rtl="0" eaLnBrk="1" fontAlgn="base" hangingPunct="1">
                <a:lnSpc>
                  <a:spcPct val="90000"/>
                </a:lnSpc>
                <a:spcBef>
                  <a:spcPct val="30000"/>
                </a:spcBef>
                <a:spcAft>
                  <a:spcPct val="30000"/>
                </a:spcAft>
                <a:buClr>
                  <a:schemeClr val="bg2"/>
                </a:buClr>
                <a:buFont typeface="Arial" pitchFamily="34" charset="0"/>
                <a:buChar char="-"/>
                <a:defRPr sz="2400" baseline="0">
                  <a:solidFill>
                    <a:schemeClr val="tx1"/>
                  </a:solidFill>
                  <a:latin typeface="+mn-lt"/>
                </a:defRPr>
              </a:lvl2pPr>
              <a:lvl3pPr marL="1257300" indent="-228600" algn="l" rtl="0" eaLnBrk="1" fontAlgn="base" hangingPunct="1">
                <a:lnSpc>
                  <a:spcPct val="90000"/>
                </a:lnSpc>
                <a:spcBef>
                  <a:spcPct val="30000"/>
                </a:spcBef>
                <a:spcAft>
                  <a:spcPct val="30000"/>
                </a:spcAft>
                <a:buClr>
                  <a:schemeClr val="bg2"/>
                </a:buClr>
                <a:buFont typeface="Arial" pitchFamily="34" charset="0"/>
                <a:buChar char="»"/>
                <a:defRPr sz="2000" baseline="0">
                  <a:solidFill>
                    <a:schemeClr val="tx1"/>
                  </a:solidFill>
                  <a:latin typeface="+mn-lt"/>
                </a:defRPr>
              </a:lvl3pPr>
              <a:lvl4pPr marL="1600200" indent="-228600" algn="l" rtl="0" eaLnBrk="1" fontAlgn="base" hangingPunct="1">
                <a:lnSpc>
                  <a:spcPct val="90000"/>
                </a:lnSpc>
                <a:spcBef>
                  <a:spcPct val="30000"/>
                </a:spcBef>
                <a:spcAft>
                  <a:spcPct val="30000"/>
                </a:spcAft>
                <a:buClr>
                  <a:schemeClr val="bg2"/>
                </a:buClr>
                <a:buSzPct val="80000"/>
                <a:buFont typeface="Arial" pitchFamily="34" charset="0"/>
                <a:buChar char="»"/>
                <a:defRPr sz="1800" baseline="0">
                  <a:solidFill>
                    <a:schemeClr val="tx1"/>
                  </a:solidFill>
                  <a:latin typeface="+mn-lt"/>
                </a:defRPr>
              </a:lvl4pPr>
              <a:lvl5pPr marL="1943100" indent="-228600" algn="l" rtl="0" eaLnBrk="1" fontAlgn="base" hangingPunct="1">
                <a:lnSpc>
                  <a:spcPct val="90000"/>
                </a:lnSpc>
                <a:spcBef>
                  <a:spcPct val="30000"/>
                </a:spcBef>
                <a:spcAft>
                  <a:spcPct val="30000"/>
                </a:spcAft>
                <a:buClr>
                  <a:schemeClr val="bg2"/>
                </a:buClr>
                <a:buSzPct val="60000"/>
                <a:buFont typeface="Arial" pitchFamily="34" charset="0"/>
                <a:buChar char="»"/>
                <a:defRPr sz="1800" baseline="0">
                  <a:solidFill>
                    <a:schemeClr val="tx1"/>
                  </a:solidFill>
                  <a:latin typeface="+mn-lt"/>
                </a:defRPr>
              </a:lvl5pPr>
              <a:lvl6pPr marL="2400300" indent="-228600" algn="l" rtl="0" eaLnBrk="1" fontAlgn="base" hangingPunct="1">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1" fontAlgn="base" hangingPunct="1">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1" fontAlgn="base" hangingPunct="1">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1" fontAlgn="base" hangingPunct="1">
                <a:lnSpc>
                  <a:spcPct val="90000"/>
                </a:lnSpc>
                <a:spcBef>
                  <a:spcPct val="30000"/>
                </a:spcBef>
                <a:spcAft>
                  <a:spcPct val="30000"/>
                </a:spcAft>
                <a:buClr>
                  <a:schemeClr val="bg2"/>
                </a:buClr>
                <a:buChar char="»"/>
                <a:defRPr>
                  <a:solidFill>
                    <a:srgbClr val="000000"/>
                  </a:solidFill>
                  <a:latin typeface="+mn-lt"/>
                </a:defRPr>
              </a:lvl9pPr>
            </a:lstStyle>
            <a:p>
              <a:pPr marL="0" indent="0" algn="ctr">
                <a:buFont typeface="Wingdings" pitchFamily="2" charset="2"/>
                <a:buNone/>
              </a:pPr>
              <a:r>
                <a:rPr kumimoji="0" lang="en-GB" sz="2000" kern="0" dirty="0"/>
                <a:t>Sign of required PPE for the site</a:t>
              </a:r>
            </a:p>
          </p:txBody>
        </p:sp>
      </p:grpSp>
      <p:grpSp>
        <p:nvGrpSpPr>
          <p:cNvPr id="6" name="Group 5">
            <a:extLst>
              <a:ext uri="{FF2B5EF4-FFF2-40B4-BE49-F238E27FC236}">
                <a16:creationId xmlns:a16="http://schemas.microsoft.com/office/drawing/2014/main" id="{2F924678-D3F6-4498-9CD2-8326C561DC3F}"/>
              </a:ext>
            </a:extLst>
          </p:cNvPr>
          <p:cNvGrpSpPr/>
          <p:nvPr/>
        </p:nvGrpSpPr>
        <p:grpSpPr>
          <a:xfrm>
            <a:off x="4379369" y="2272004"/>
            <a:ext cx="3486895" cy="3640287"/>
            <a:chOff x="4379369" y="2272004"/>
            <a:chExt cx="3486895" cy="3640287"/>
          </a:xfrm>
        </p:grpSpPr>
        <p:pic>
          <p:nvPicPr>
            <p:cNvPr id="8" name="Picture 7">
              <a:extLst>
                <a:ext uri="{FF2B5EF4-FFF2-40B4-BE49-F238E27FC236}">
                  <a16:creationId xmlns:a16="http://schemas.microsoft.com/office/drawing/2014/main" id="{BA932CFB-44B4-4FC0-9686-14715C1E3E20}"/>
                </a:ext>
              </a:extLst>
            </p:cNvPr>
            <p:cNvPicPr>
              <a:picLocks noChangeAspect="1"/>
            </p:cNvPicPr>
            <p:nvPr/>
          </p:nvPicPr>
          <p:blipFill>
            <a:blip r:embed="rId3"/>
            <a:stretch>
              <a:fillRect/>
            </a:stretch>
          </p:blipFill>
          <p:spPr>
            <a:xfrm>
              <a:off x="5260873" y="2272004"/>
              <a:ext cx="1723885" cy="2493422"/>
            </a:xfrm>
            <a:prstGeom prst="rect">
              <a:avLst/>
            </a:prstGeom>
            <a:ln w="38100">
              <a:solidFill>
                <a:schemeClr val="tx1"/>
              </a:solidFill>
            </a:ln>
            <a:effectLst>
              <a:outerShdw blurRad="63500" sx="102000" sy="102000" algn="ctr" rotWithShape="0">
                <a:prstClr val="black">
                  <a:alpha val="40000"/>
                </a:prstClr>
              </a:outerShdw>
            </a:effectLst>
          </p:spPr>
        </p:pic>
        <p:sp>
          <p:nvSpPr>
            <p:cNvPr id="9" name="Content Placeholder 1">
              <a:extLst>
                <a:ext uri="{FF2B5EF4-FFF2-40B4-BE49-F238E27FC236}">
                  <a16:creationId xmlns:a16="http://schemas.microsoft.com/office/drawing/2014/main" id="{7EE735EF-5FC7-409E-B2B5-2B999C659522}"/>
                </a:ext>
              </a:extLst>
            </p:cNvPr>
            <p:cNvSpPr txBox="1">
              <a:spLocks/>
            </p:cNvSpPr>
            <p:nvPr/>
          </p:nvSpPr>
          <p:spPr>
            <a:xfrm>
              <a:off x="4379369" y="4765425"/>
              <a:ext cx="3486895" cy="1146866"/>
            </a:xfrm>
            <a:prstGeom prst="rect">
              <a:avLst/>
            </a:prstGeom>
          </p:spPr>
          <p:txBody>
            <a:bodyPr anchor="ctr"/>
            <a:lstStyle>
              <a:lvl1pPr marL="342900" indent="-342900" algn="l" rtl="0" eaLnBrk="1" fontAlgn="base" hangingPunct="1">
                <a:lnSpc>
                  <a:spcPct val="90000"/>
                </a:lnSpc>
                <a:spcBef>
                  <a:spcPct val="30000"/>
                </a:spcBef>
                <a:spcAft>
                  <a:spcPct val="30000"/>
                </a:spcAft>
                <a:buClr>
                  <a:schemeClr val="bg2"/>
                </a:buClr>
                <a:buSzPct val="60000"/>
                <a:buFont typeface="Wingdings" pitchFamily="2" charset="2"/>
                <a:buChar char="l"/>
                <a:defRPr sz="2800" baseline="0">
                  <a:solidFill>
                    <a:schemeClr val="tx1"/>
                  </a:solidFill>
                  <a:latin typeface="+mn-lt"/>
                  <a:ea typeface="+mn-ea"/>
                  <a:cs typeface="+mn-cs"/>
                </a:defRPr>
              </a:lvl1pPr>
              <a:lvl2pPr marL="863600" indent="-342900" algn="l" rtl="0" eaLnBrk="1" fontAlgn="base" hangingPunct="1">
                <a:lnSpc>
                  <a:spcPct val="90000"/>
                </a:lnSpc>
                <a:spcBef>
                  <a:spcPct val="30000"/>
                </a:spcBef>
                <a:spcAft>
                  <a:spcPct val="30000"/>
                </a:spcAft>
                <a:buClr>
                  <a:schemeClr val="bg2"/>
                </a:buClr>
                <a:buFont typeface="Arial" pitchFamily="34" charset="0"/>
                <a:buChar char="-"/>
                <a:defRPr sz="2400" baseline="0">
                  <a:solidFill>
                    <a:schemeClr val="tx1"/>
                  </a:solidFill>
                  <a:latin typeface="+mn-lt"/>
                </a:defRPr>
              </a:lvl2pPr>
              <a:lvl3pPr marL="1257300" indent="-228600" algn="l" rtl="0" eaLnBrk="1" fontAlgn="base" hangingPunct="1">
                <a:lnSpc>
                  <a:spcPct val="90000"/>
                </a:lnSpc>
                <a:spcBef>
                  <a:spcPct val="30000"/>
                </a:spcBef>
                <a:spcAft>
                  <a:spcPct val="30000"/>
                </a:spcAft>
                <a:buClr>
                  <a:schemeClr val="bg2"/>
                </a:buClr>
                <a:buFont typeface="Arial" pitchFamily="34" charset="0"/>
                <a:buChar char="»"/>
                <a:defRPr sz="2000" baseline="0">
                  <a:solidFill>
                    <a:schemeClr val="tx1"/>
                  </a:solidFill>
                  <a:latin typeface="+mn-lt"/>
                </a:defRPr>
              </a:lvl3pPr>
              <a:lvl4pPr marL="1600200" indent="-228600" algn="l" rtl="0" eaLnBrk="1" fontAlgn="base" hangingPunct="1">
                <a:lnSpc>
                  <a:spcPct val="90000"/>
                </a:lnSpc>
                <a:spcBef>
                  <a:spcPct val="30000"/>
                </a:spcBef>
                <a:spcAft>
                  <a:spcPct val="30000"/>
                </a:spcAft>
                <a:buClr>
                  <a:schemeClr val="bg2"/>
                </a:buClr>
                <a:buSzPct val="80000"/>
                <a:buFont typeface="Arial" pitchFamily="34" charset="0"/>
                <a:buChar char="»"/>
                <a:defRPr sz="1800" baseline="0">
                  <a:solidFill>
                    <a:schemeClr val="tx1"/>
                  </a:solidFill>
                  <a:latin typeface="+mn-lt"/>
                </a:defRPr>
              </a:lvl4pPr>
              <a:lvl5pPr marL="1943100" indent="-228600" algn="l" rtl="0" eaLnBrk="1" fontAlgn="base" hangingPunct="1">
                <a:lnSpc>
                  <a:spcPct val="90000"/>
                </a:lnSpc>
                <a:spcBef>
                  <a:spcPct val="30000"/>
                </a:spcBef>
                <a:spcAft>
                  <a:spcPct val="30000"/>
                </a:spcAft>
                <a:buClr>
                  <a:schemeClr val="bg2"/>
                </a:buClr>
                <a:buSzPct val="60000"/>
                <a:buFont typeface="Arial" pitchFamily="34" charset="0"/>
                <a:buChar char="»"/>
                <a:defRPr sz="1800" baseline="0">
                  <a:solidFill>
                    <a:schemeClr val="tx1"/>
                  </a:solidFill>
                  <a:latin typeface="+mn-lt"/>
                </a:defRPr>
              </a:lvl5pPr>
              <a:lvl6pPr marL="2400300" indent="-228600" algn="l" rtl="0" eaLnBrk="1" fontAlgn="base" hangingPunct="1">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1" fontAlgn="base" hangingPunct="1">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1" fontAlgn="base" hangingPunct="1">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1" fontAlgn="base" hangingPunct="1">
                <a:lnSpc>
                  <a:spcPct val="90000"/>
                </a:lnSpc>
                <a:spcBef>
                  <a:spcPct val="30000"/>
                </a:spcBef>
                <a:spcAft>
                  <a:spcPct val="30000"/>
                </a:spcAft>
                <a:buClr>
                  <a:schemeClr val="bg2"/>
                </a:buClr>
                <a:buChar char="»"/>
                <a:defRPr>
                  <a:solidFill>
                    <a:srgbClr val="000000"/>
                  </a:solidFill>
                  <a:latin typeface="+mn-lt"/>
                </a:defRPr>
              </a:lvl9pPr>
            </a:lstStyle>
            <a:p>
              <a:pPr marL="0" indent="0" algn="ctr">
                <a:buFont typeface="Wingdings" pitchFamily="2" charset="2"/>
                <a:buNone/>
              </a:pPr>
              <a:r>
                <a:rPr kumimoji="0" lang="en-GB" sz="2000" kern="0" dirty="0"/>
                <a:t>Awareness Sign</a:t>
              </a:r>
            </a:p>
          </p:txBody>
        </p:sp>
      </p:grpSp>
      <p:grpSp>
        <p:nvGrpSpPr>
          <p:cNvPr id="2" name="Group 1">
            <a:extLst>
              <a:ext uri="{FF2B5EF4-FFF2-40B4-BE49-F238E27FC236}">
                <a16:creationId xmlns:a16="http://schemas.microsoft.com/office/drawing/2014/main" id="{E62E2F05-59B8-46D3-B7BE-E44A9FC5372C}"/>
              </a:ext>
            </a:extLst>
          </p:cNvPr>
          <p:cNvGrpSpPr/>
          <p:nvPr/>
        </p:nvGrpSpPr>
        <p:grpSpPr>
          <a:xfrm>
            <a:off x="596828" y="2272003"/>
            <a:ext cx="3540528" cy="3640288"/>
            <a:chOff x="596828" y="2272003"/>
            <a:chExt cx="3540528" cy="3640288"/>
          </a:xfrm>
        </p:grpSpPr>
        <p:pic>
          <p:nvPicPr>
            <p:cNvPr id="5" name="Picture 4">
              <a:extLst>
                <a:ext uri="{FF2B5EF4-FFF2-40B4-BE49-F238E27FC236}">
                  <a16:creationId xmlns:a16="http://schemas.microsoft.com/office/drawing/2014/main" id="{38714133-1A17-465E-87B4-EA1D9A37CB3F}"/>
                </a:ext>
              </a:extLst>
            </p:cNvPr>
            <p:cNvPicPr>
              <a:picLocks noChangeAspect="1"/>
            </p:cNvPicPr>
            <p:nvPr/>
          </p:nvPicPr>
          <p:blipFill>
            <a:blip r:embed="rId4"/>
            <a:stretch>
              <a:fillRect/>
            </a:stretch>
          </p:blipFill>
          <p:spPr>
            <a:xfrm>
              <a:off x="596828" y="2272003"/>
              <a:ext cx="3540528" cy="2493422"/>
            </a:xfrm>
            <a:prstGeom prst="rect">
              <a:avLst/>
            </a:prstGeom>
            <a:effectLst>
              <a:outerShdw blurRad="63500" sx="102000" sy="102000" algn="ctr" rotWithShape="0">
                <a:prstClr val="black">
                  <a:alpha val="40000"/>
                </a:prstClr>
              </a:outerShdw>
            </a:effectLst>
          </p:spPr>
        </p:pic>
        <p:sp>
          <p:nvSpPr>
            <p:cNvPr id="12" name="Content Placeholder 1">
              <a:extLst>
                <a:ext uri="{FF2B5EF4-FFF2-40B4-BE49-F238E27FC236}">
                  <a16:creationId xmlns:a16="http://schemas.microsoft.com/office/drawing/2014/main" id="{9F31CC60-BD33-4D2D-834B-E135538FF49B}"/>
                </a:ext>
              </a:extLst>
            </p:cNvPr>
            <p:cNvSpPr txBox="1">
              <a:spLocks/>
            </p:cNvSpPr>
            <p:nvPr/>
          </p:nvSpPr>
          <p:spPr>
            <a:xfrm>
              <a:off x="623644" y="4765425"/>
              <a:ext cx="3486895" cy="1146866"/>
            </a:xfrm>
            <a:prstGeom prst="rect">
              <a:avLst/>
            </a:prstGeom>
          </p:spPr>
          <p:txBody>
            <a:bodyPr anchor="ctr"/>
            <a:lstStyle>
              <a:lvl1pPr marL="342900" indent="-342900" algn="l" rtl="0" eaLnBrk="1" fontAlgn="base" hangingPunct="1">
                <a:lnSpc>
                  <a:spcPct val="90000"/>
                </a:lnSpc>
                <a:spcBef>
                  <a:spcPct val="30000"/>
                </a:spcBef>
                <a:spcAft>
                  <a:spcPct val="30000"/>
                </a:spcAft>
                <a:buClr>
                  <a:schemeClr val="bg2"/>
                </a:buClr>
                <a:buSzPct val="60000"/>
                <a:buFont typeface="Wingdings" pitchFamily="2" charset="2"/>
                <a:buChar char="l"/>
                <a:defRPr sz="2800" baseline="0">
                  <a:solidFill>
                    <a:schemeClr val="tx1"/>
                  </a:solidFill>
                  <a:latin typeface="+mn-lt"/>
                  <a:ea typeface="+mn-ea"/>
                  <a:cs typeface="+mn-cs"/>
                </a:defRPr>
              </a:lvl1pPr>
              <a:lvl2pPr marL="863600" indent="-342900" algn="l" rtl="0" eaLnBrk="1" fontAlgn="base" hangingPunct="1">
                <a:lnSpc>
                  <a:spcPct val="90000"/>
                </a:lnSpc>
                <a:spcBef>
                  <a:spcPct val="30000"/>
                </a:spcBef>
                <a:spcAft>
                  <a:spcPct val="30000"/>
                </a:spcAft>
                <a:buClr>
                  <a:schemeClr val="bg2"/>
                </a:buClr>
                <a:buFont typeface="Arial" pitchFamily="34" charset="0"/>
                <a:buChar char="-"/>
                <a:defRPr sz="2400" baseline="0">
                  <a:solidFill>
                    <a:schemeClr val="tx1"/>
                  </a:solidFill>
                  <a:latin typeface="+mn-lt"/>
                </a:defRPr>
              </a:lvl2pPr>
              <a:lvl3pPr marL="1257300" indent="-228600" algn="l" rtl="0" eaLnBrk="1" fontAlgn="base" hangingPunct="1">
                <a:lnSpc>
                  <a:spcPct val="90000"/>
                </a:lnSpc>
                <a:spcBef>
                  <a:spcPct val="30000"/>
                </a:spcBef>
                <a:spcAft>
                  <a:spcPct val="30000"/>
                </a:spcAft>
                <a:buClr>
                  <a:schemeClr val="bg2"/>
                </a:buClr>
                <a:buFont typeface="Arial" pitchFamily="34" charset="0"/>
                <a:buChar char="»"/>
                <a:defRPr sz="2000" baseline="0">
                  <a:solidFill>
                    <a:schemeClr val="tx1"/>
                  </a:solidFill>
                  <a:latin typeface="+mn-lt"/>
                </a:defRPr>
              </a:lvl3pPr>
              <a:lvl4pPr marL="1600200" indent="-228600" algn="l" rtl="0" eaLnBrk="1" fontAlgn="base" hangingPunct="1">
                <a:lnSpc>
                  <a:spcPct val="90000"/>
                </a:lnSpc>
                <a:spcBef>
                  <a:spcPct val="30000"/>
                </a:spcBef>
                <a:spcAft>
                  <a:spcPct val="30000"/>
                </a:spcAft>
                <a:buClr>
                  <a:schemeClr val="bg2"/>
                </a:buClr>
                <a:buSzPct val="80000"/>
                <a:buFont typeface="Arial" pitchFamily="34" charset="0"/>
                <a:buChar char="»"/>
                <a:defRPr sz="1800" baseline="0">
                  <a:solidFill>
                    <a:schemeClr val="tx1"/>
                  </a:solidFill>
                  <a:latin typeface="+mn-lt"/>
                </a:defRPr>
              </a:lvl4pPr>
              <a:lvl5pPr marL="1943100" indent="-228600" algn="l" rtl="0" eaLnBrk="1" fontAlgn="base" hangingPunct="1">
                <a:lnSpc>
                  <a:spcPct val="90000"/>
                </a:lnSpc>
                <a:spcBef>
                  <a:spcPct val="30000"/>
                </a:spcBef>
                <a:spcAft>
                  <a:spcPct val="30000"/>
                </a:spcAft>
                <a:buClr>
                  <a:schemeClr val="bg2"/>
                </a:buClr>
                <a:buSzPct val="60000"/>
                <a:buFont typeface="Arial" pitchFamily="34" charset="0"/>
                <a:buChar char="»"/>
                <a:defRPr sz="1800" baseline="0">
                  <a:solidFill>
                    <a:schemeClr val="tx1"/>
                  </a:solidFill>
                  <a:latin typeface="+mn-lt"/>
                </a:defRPr>
              </a:lvl5pPr>
              <a:lvl6pPr marL="2400300" indent="-228600" algn="l" rtl="0" eaLnBrk="1" fontAlgn="base" hangingPunct="1">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1" fontAlgn="base" hangingPunct="1">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1" fontAlgn="base" hangingPunct="1">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1" fontAlgn="base" hangingPunct="1">
                <a:lnSpc>
                  <a:spcPct val="90000"/>
                </a:lnSpc>
                <a:spcBef>
                  <a:spcPct val="30000"/>
                </a:spcBef>
                <a:spcAft>
                  <a:spcPct val="30000"/>
                </a:spcAft>
                <a:buClr>
                  <a:schemeClr val="bg2"/>
                </a:buClr>
                <a:buChar char="»"/>
                <a:defRPr>
                  <a:solidFill>
                    <a:srgbClr val="000000"/>
                  </a:solidFill>
                  <a:latin typeface="+mn-lt"/>
                </a:defRPr>
              </a:lvl9pPr>
            </a:lstStyle>
            <a:p>
              <a:pPr marL="0" indent="0" algn="ctr">
                <a:buFont typeface="Wingdings" pitchFamily="2" charset="2"/>
                <a:buNone/>
              </a:pPr>
              <a:r>
                <a:rPr kumimoji="0" lang="en-GB" sz="2000" kern="0" dirty="0"/>
                <a:t>Sign for water dispenser</a:t>
              </a:r>
            </a:p>
          </p:txBody>
        </p:sp>
      </p:grpSp>
      <p:sp>
        <p:nvSpPr>
          <p:cNvPr id="17" name="Content Placeholder 1">
            <a:extLst>
              <a:ext uri="{FF2B5EF4-FFF2-40B4-BE49-F238E27FC236}">
                <a16:creationId xmlns:a16="http://schemas.microsoft.com/office/drawing/2014/main" id="{C41A07D7-8079-47F7-8D3B-5E76743374EF}"/>
              </a:ext>
            </a:extLst>
          </p:cNvPr>
          <p:cNvSpPr>
            <a:spLocks noGrp="1"/>
          </p:cNvSpPr>
          <p:nvPr>
            <p:ph idx="1"/>
          </p:nvPr>
        </p:nvSpPr>
        <p:spPr>
          <a:xfrm>
            <a:off x="341594" y="1102014"/>
            <a:ext cx="11508704" cy="990562"/>
          </a:xfrm>
        </p:spPr>
        <p:txBody>
          <a:bodyPr/>
          <a:lstStyle/>
          <a:p>
            <a:pPr marL="0" indent="0">
              <a:buNone/>
            </a:pPr>
            <a:r>
              <a:rPr lang="en-GB" sz="2000" dirty="0"/>
              <a:t>Examples of signs used throughout the site</a:t>
            </a:r>
            <a:endParaRPr lang="en-US" sz="2000" dirty="0"/>
          </a:p>
        </p:txBody>
      </p:sp>
    </p:spTree>
    <p:extLst>
      <p:ext uri="{BB962C8B-B14F-4D97-AF65-F5344CB8AC3E}">
        <p14:creationId xmlns:p14="http://schemas.microsoft.com/office/powerpoint/2010/main" val="215236182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A63CB7-73E1-43BF-9347-47F299BF54E4}"/>
              </a:ext>
            </a:extLst>
          </p:cNvPr>
          <p:cNvSpPr>
            <a:spLocks noGrp="1"/>
          </p:cNvSpPr>
          <p:nvPr>
            <p:ph idx="1"/>
          </p:nvPr>
        </p:nvSpPr>
        <p:spPr>
          <a:xfrm>
            <a:off x="6096000" y="1102013"/>
            <a:ext cx="5754298" cy="5072583"/>
          </a:xfrm>
        </p:spPr>
        <p:txBody>
          <a:bodyPr/>
          <a:lstStyle/>
          <a:p>
            <a:r>
              <a:rPr lang="en-US" sz="2000" dirty="0"/>
              <a:t>Any authorized visit to site from an external company must complete a visitation document.</a:t>
            </a:r>
          </a:p>
          <a:p>
            <a:r>
              <a:rPr lang="en-US" sz="2000" dirty="0"/>
              <a:t>All visitors are to have their body temperature taken and asked to disinfect their hands with sanitiser; this is the same with all staff members.</a:t>
            </a:r>
          </a:p>
          <a:p>
            <a:r>
              <a:rPr lang="en-US" sz="2000" dirty="0"/>
              <a:t>Visitors will be asked to complete a questionnaire before arrival</a:t>
            </a:r>
          </a:p>
          <a:p>
            <a:r>
              <a:rPr lang="en-US" sz="2000" dirty="0"/>
              <a:t>The visitors must provide their own face masks</a:t>
            </a:r>
          </a:p>
        </p:txBody>
      </p:sp>
      <p:sp>
        <p:nvSpPr>
          <p:cNvPr id="3" name="Text Placeholder 2">
            <a:extLst>
              <a:ext uri="{FF2B5EF4-FFF2-40B4-BE49-F238E27FC236}">
                <a16:creationId xmlns:a16="http://schemas.microsoft.com/office/drawing/2014/main" id="{97CA1972-B49B-41AD-BBDB-4C0EE81CB609}"/>
              </a:ext>
            </a:extLst>
          </p:cNvPr>
          <p:cNvSpPr>
            <a:spLocks noGrp="1"/>
          </p:cNvSpPr>
          <p:nvPr>
            <p:ph type="body" sz="quarter" idx="12"/>
          </p:nvPr>
        </p:nvSpPr>
        <p:spPr/>
        <p:txBody>
          <a:bodyPr/>
          <a:lstStyle/>
          <a:p>
            <a:r>
              <a:rPr lang="en-GB" dirty="0"/>
              <a:t>External Visitors</a:t>
            </a:r>
          </a:p>
        </p:txBody>
      </p:sp>
      <p:pic>
        <p:nvPicPr>
          <p:cNvPr id="4" name="Picture 3">
            <a:extLst>
              <a:ext uri="{FF2B5EF4-FFF2-40B4-BE49-F238E27FC236}">
                <a16:creationId xmlns:a16="http://schemas.microsoft.com/office/drawing/2014/main" id="{0BC37602-B6A1-46EB-B8DB-4E246605D5B6}"/>
              </a:ext>
            </a:extLst>
          </p:cNvPr>
          <p:cNvPicPr>
            <a:picLocks noChangeAspect="1"/>
          </p:cNvPicPr>
          <p:nvPr/>
        </p:nvPicPr>
        <p:blipFill>
          <a:blip r:embed="rId2"/>
          <a:stretch>
            <a:fillRect/>
          </a:stretch>
        </p:blipFill>
        <p:spPr>
          <a:xfrm>
            <a:off x="959668" y="965452"/>
            <a:ext cx="4323124" cy="5553420"/>
          </a:xfrm>
          <a:prstGeom prst="rect">
            <a:avLst/>
          </a:prstGeom>
        </p:spPr>
      </p:pic>
    </p:spTree>
    <p:extLst>
      <p:ext uri="{BB962C8B-B14F-4D97-AF65-F5344CB8AC3E}">
        <p14:creationId xmlns:p14="http://schemas.microsoft.com/office/powerpoint/2010/main" val="128927203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EDEFCF-3521-4686-B55B-D9C89B28D576}"/>
              </a:ext>
            </a:extLst>
          </p:cNvPr>
          <p:cNvSpPr>
            <a:spLocks noGrp="1"/>
          </p:cNvSpPr>
          <p:nvPr>
            <p:ph idx="1"/>
          </p:nvPr>
        </p:nvSpPr>
        <p:spPr>
          <a:xfrm>
            <a:off x="4445252" y="1102013"/>
            <a:ext cx="7405046" cy="5072583"/>
          </a:xfrm>
        </p:spPr>
        <p:txBody>
          <a:bodyPr/>
          <a:lstStyle/>
          <a:p>
            <a:r>
              <a:rPr lang="en-GB" sz="2000" dirty="0"/>
              <a:t>Staff returning to work are instructed to follow a new standard whilst the Coronavirus Prevention Policy is in effect</a:t>
            </a:r>
          </a:p>
          <a:p>
            <a:r>
              <a:rPr lang="en-GB" sz="2000" dirty="0"/>
              <a:t>This process flow outlines the steps to take when a staff member is returning to work from self isolation</a:t>
            </a:r>
          </a:p>
          <a:p>
            <a:r>
              <a:rPr lang="en-GB" sz="2000" dirty="0"/>
              <a:t>The “Return to work” interview is conducted with the same documentation with no additional parameters included</a:t>
            </a:r>
          </a:p>
          <a:p>
            <a:r>
              <a:rPr lang="en-GB" sz="2000" dirty="0"/>
              <a:t>During the interview the manager will ensure that they adhere to the social distancing rules.</a:t>
            </a:r>
          </a:p>
          <a:p>
            <a:r>
              <a:rPr lang="en-GB" sz="2000" dirty="0"/>
              <a:t>Completing the Daily Checklist ensures that the staff member is aware of the rules in place to protect the staff.</a:t>
            </a:r>
          </a:p>
        </p:txBody>
      </p:sp>
      <p:sp>
        <p:nvSpPr>
          <p:cNvPr id="3" name="Text Placeholder 2">
            <a:extLst>
              <a:ext uri="{FF2B5EF4-FFF2-40B4-BE49-F238E27FC236}">
                <a16:creationId xmlns:a16="http://schemas.microsoft.com/office/drawing/2014/main" id="{C987AC4A-F879-43F7-936E-872923E56F2C}"/>
              </a:ext>
            </a:extLst>
          </p:cNvPr>
          <p:cNvSpPr>
            <a:spLocks noGrp="1"/>
          </p:cNvSpPr>
          <p:nvPr>
            <p:ph type="body" sz="quarter" idx="12"/>
          </p:nvPr>
        </p:nvSpPr>
        <p:spPr/>
        <p:txBody>
          <a:bodyPr/>
          <a:lstStyle/>
          <a:p>
            <a:r>
              <a:rPr lang="en-GB" dirty="0"/>
              <a:t>Return to Work</a:t>
            </a:r>
          </a:p>
        </p:txBody>
      </p:sp>
      <p:pic>
        <p:nvPicPr>
          <p:cNvPr id="5" name="Picture 4">
            <a:extLst>
              <a:ext uri="{FF2B5EF4-FFF2-40B4-BE49-F238E27FC236}">
                <a16:creationId xmlns:a16="http://schemas.microsoft.com/office/drawing/2014/main" id="{B10A5E79-E294-4D68-9920-98E64B9AFC7F}"/>
              </a:ext>
            </a:extLst>
          </p:cNvPr>
          <p:cNvPicPr>
            <a:picLocks noChangeAspect="1"/>
          </p:cNvPicPr>
          <p:nvPr/>
        </p:nvPicPr>
        <p:blipFill>
          <a:blip r:embed="rId2"/>
          <a:stretch>
            <a:fillRect/>
          </a:stretch>
        </p:blipFill>
        <p:spPr>
          <a:xfrm>
            <a:off x="498638" y="1102013"/>
            <a:ext cx="3657804" cy="5271352"/>
          </a:xfrm>
          <a:prstGeom prst="rect">
            <a:avLst/>
          </a:prstGeom>
          <a:ln w="38100">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3016930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BD56049-5520-4837-96DE-FBC65E5F3DAC}"/>
              </a:ext>
            </a:extLst>
          </p:cNvPr>
          <p:cNvSpPr>
            <a:spLocks noGrp="1"/>
          </p:cNvSpPr>
          <p:nvPr>
            <p:ph type="body" sz="quarter" idx="12"/>
          </p:nvPr>
        </p:nvSpPr>
        <p:spPr/>
        <p:txBody>
          <a:bodyPr/>
          <a:lstStyle/>
          <a:p>
            <a:r>
              <a:rPr lang="en-GB" dirty="0"/>
              <a:t>UK Guidelines for self isolation times</a:t>
            </a:r>
          </a:p>
        </p:txBody>
      </p:sp>
      <p:pic>
        <p:nvPicPr>
          <p:cNvPr id="5" name="Picture 4">
            <a:extLst>
              <a:ext uri="{FF2B5EF4-FFF2-40B4-BE49-F238E27FC236}">
                <a16:creationId xmlns:a16="http://schemas.microsoft.com/office/drawing/2014/main" id="{9F1DBC69-CDAA-4931-9552-9630FFB29A07}"/>
              </a:ext>
            </a:extLst>
          </p:cNvPr>
          <p:cNvPicPr>
            <a:picLocks noChangeAspect="1"/>
          </p:cNvPicPr>
          <p:nvPr/>
        </p:nvPicPr>
        <p:blipFill>
          <a:blip r:embed="rId2"/>
          <a:srcRect/>
          <a:stretch>
            <a:fillRect/>
          </a:stretch>
        </p:blipFill>
        <p:spPr>
          <a:xfrm>
            <a:off x="0" y="929752"/>
            <a:ext cx="12192000" cy="5832998"/>
          </a:xfrm>
          <a:custGeom>
            <a:avLst/>
            <a:gdLst>
              <a:gd name="connsiteX0" fmla="*/ 0 w 12192000"/>
              <a:gd name="connsiteY0" fmla="*/ 0 h 5832998"/>
              <a:gd name="connsiteX1" fmla="*/ 12192000 w 12192000"/>
              <a:gd name="connsiteY1" fmla="*/ 0 h 5832998"/>
              <a:gd name="connsiteX2" fmla="*/ 12192000 w 12192000"/>
              <a:gd name="connsiteY2" fmla="*/ 5032898 h 5832998"/>
              <a:gd name="connsiteX3" fmla="*/ 4829175 w 12192000"/>
              <a:gd name="connsiteY3" fmla="*/ 5032898 h 5832998"/>
              <a:gd name="connsiteX4" fmla="*/ 4829175 w 12192000"/>
              <a:gd name="connsiteY4" fmla="*/ 5832998 h 5832998"/>
              <a:gd name="connsiteX5" fmla="*/ 0 w 12192000"/>
              <a:gd name="connsiteY5" fmla="*/ 5832998 h 583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832998">
                <a:moveTo>
                  <a:pt x="0" y="0"/>
                </a:moveTo>
                <a:lnTo>
                  <a:pt x="12192000" y="0"/>
                </a:lnTo>
                <a:lnTo>
                  <a:pt x="12192000" y="5032898"/>
                </a:lnTo>
                <a:lnTo>
                  <a:pt x="4829175" y="5032898"/>
                </a:lnTo>
                <a:lnTo>
                  <a:pt x="4829175" y="5832998"/>
                </a:lnTo>
                <a:lnTo>
                  <a:pt x="0" y="5832998"/>
                </a:lnTo>
                <a:close/>
              </a:path>
            </a:pathLst>
          </a:custGeom>
        </p:spPr>
      </p:pic>
    </p:spTree>
    <p:extLst>
      <p:ext uri="{BB962C8B-B14F-4D97-AF65-F5344CB8AC3E}">
        <p14:creationId xmlns:p14="http://schemas.microsoft.com/office/powerpoint/2010/main" val="11646464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B1E106C-CA07-4467-ACDF-A056E114BA7C}"/>
              </a:ext>
            </a:extLst>
          </p:cNvPr>
          <p:cNvSpPr>
            <a:spLocks noGrp="1"/>
          </p:cNvSpPr>
          <p:nvPr>
            <p:ph type="body" sz="quarter" idx="12"/>
          </p:nvPr>
        </p:nvSpPr>
        <p:spPr/>
        <p:txBody>
          <a:bodyPr/>
          <a:lstStyle/>
          <a:p>
            <a:r>
              <a:rPr lang="en-GB" dirty="0"/>
              <a:t>Identifying Prevention Methods</a:t>
            </a:r>
          </a:p>
        </p:txBody>
      </p:sp>
      <p:grpSp>
        <p:nvGrpSpPr>
          <p:cNvPr id="4" name="Group 3">
            <a:extLst>
              <a:ext uri="{FF2B5EF4-FFF2-40B4-BE49-F238E27FC236}">
                <a16:creationId xmlns:a16="http://schemas.microsoft.com/office/drawing/2014/main" id="{7338F9C0-F523-4C96-AEC8-F98C7CB2703E}"/>
              </a:ext>
            </a:extLst>
          </p:cNvPr>
          <p:cNvGrpSpPr/>
          <p:nvPr/>
        </p:nvGrpSpPr>
        <p:grpSpPr>
          <a:xfrm>
            <a:off x="606582" y="1341060"/>
            <a:ext cx="4607142" cy="4594487"/>
            <a:chOff x="-764490" y="771029"/>
            <a:chExt cx="8386979" cy="8363943"/>
          </a:xfrm>
        </p:grpSpPr>
        <p:grpSp>
          <p:nvGrpSpPr>
            <p:cNvPr id="5" name="Group 4">
              <a:extLst>
                <a:ext uri="{FF2B5EF4-FFF2-40B4-BE49-F238E27FC236}">
                  <a16:creationId xmlns:a16="http://schemas.microsoft.com/office/drawing/2014/main" id="{48F9FC36-841A-4A63-BC58-E1DB8D216E2F}"/>
                </a:ext>
              </a:extLst>
            </p:cNvPr>
            <p:cNvGrpSpPr/>
            <p:nvPr/>
          </p:nvGrpSpPr>
          <p:grpSpPr>
            <a:xfrm>
              <a:off x="-764490" y="771029"/>
              <a:ext cx="8386979" cy="8363943"/>
              <a:chOff x="6274734" y="864045"/>
              <a:chExt cx="4798093" cy="4784915"/>
            </a:xfrm>
          </p:grpSpPr>
          <p:grpSp>
            <p:nvGrpSpPr>
              <p:cNvPr id="8" name="Group 7">
                <a:extLst>
                  <a:ext uri="{FF2B5EF4-FFF2-40B4-BE49-F238E27FC236}">
                    <a16:creationId xmlns:a16="http://schemas.microsoft.com/office/drawing/2014/main" id="{4A46AED8-E77A-4D19-85E4-C5DF0F86FDCC}"/>
                  </a:ext>
                </a:extLst>
              </p:cNvPr>
              <p:cNvGrpSpPr/>
              <p:nvPr/>
            </p:nvGrpSpPr>
            <p:grpSpPr>
              <a:xfrm>
                <a:off x="6274734" y="864045"/>
                <a:ext cx="4798093" cy="4784915"/>
                <a:chOff x="6251730" y="864045"/>
                <a:chExt cx="4798093" cy="4784915"/>
              </a:xfrm>
            </p:grpSpPr>
            <p:grpSp>
              <p:nvGrpSpPr>
                <p:cNvPr id="10" name="Group 9">
                  <a:extLst>
                    <a:ext uri="{FF2B5EF4-FFF2-40B4-BE49-F238E27FC236}">
                      <a16:creationId xmlns:a16="http://schemas.microsoft.com/office/drawing/2014/main" id="{5654E681-347A-4AB7-837D-1B4179B0A472}"/>
                    </a:ext>
                  </a:extLst>
                </p:cNvPr>
                <p:cNvGrpSpPr/>
                <p:nvPr/>
              </p:nvGrpSpPr>
              <p:grpSpPr>
                <a:xfrm>
                  <a:off x="6805070" y="1424183"/>
                  <a:ext cx="3600167" cy="3647304"/>
                  <a:chOff x="3802873" y="1430368"/>
                  <a:chExt cx="3600167" cy="3647304"/>
                </a:xfrm>
              </p:grpSpPr>
              <p:grpSp>
                <p:nvGrpSpPr>
                  <p:cNvPr id="12" name="Group 11">
                    <a:extLst>
                      <a:ext uri="{FF2B5EF4-FFF2-40B4-BE49-F238E27FC236}">
                        <a16:creationId xmlns:a16="http://schemas.microsoft.com/office/drawing/2014/main" id="{4D66E16E-0341-4CE0-BD28-0100B3714B76}"/>
                      </a:ext>
                    </a:extLst>
                  </p:cNvPr>
                  <p:cNvGrpSpPr/>
                  <p:nvPr/>
                </p:nvGrpSpPr>
                <p:grpSpPr>
                  <a:xfrm>
                    <a:off x="3941968" y="1560194"/>
                    <a:ext cx="3379126" cy="3379126"/>
                    <a:chOff x="-810494" y="1569719"/>
                    <a:chExt cx="3379126" cy="3379126"/>
                  </a:xfrm>
                </p:grpSpPr>
                <p:sp>
                  <p:nvSpPr>
                    <p:cNvPr id="14" name="Oval 13">
                      <a:extLst>
                        <a:ext uri="{FF2B5EF4-FFF2-40B4-BE49-F238E27FC236}">
                          <a16:creationId xmlns:a16="http://schemas.microsoft.com/office/drawing/2014/main" id="{4B14E38C-97EE-4C45-A433-AF9057F65F5C}"/>
                        </a:ext>
                      </a:extLst>
                    </p:cNvPr>
                    <p:cNvSpPr/>
                    <p:nvPr/>
                  </p:nvSpPr>
                  <p:spPr>
                    <a:xfrm>
                      <a:off x="-810494" y="1569719"/>
                      <a:ext cx="3379126" cy="3379126"/>
                    </a:xfrm>
                    <a:prstGeom prst="ellipse">
                      <a:avLst/>
                    </a:prstGeom>
                    <a:solidFill>
                      <a:srgbClr val="4788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2080" tIns="66040" rIns="132080" bIns="66040" numCol="1" spcCol="0" rtlCol="0" fromWordArt="0" anchor="ctr" anchorCtr="0" forceAA="0" compatLnSpc="1">
                      <a:prstTxWarp prst="textNoShape">
                        <a:avLst/>
                      </a:prstTxWarp>
                      <a:noAutofit/>
                    </a:bodyPr>
                    <a:lstStyle/>
                    <a:p>
                      <a:pPr algn="ctr"/>
                      <a:endParaRPr lang="en-GB" sz="1600"/>
                    </a:p>
                  </p:txBody>
                </p:sp>
                <p:sp>
                  <p:nvSpPr>
                    <p:cNvPr id="15" name="Oval 14">
                      <a:extLst>
                        <a:ext uri="{FF2B5EF4-FFF2-40B4-BE49-F238E27FC236}">
                          <a16:creationId xmlns:a16="http://schemas.microsoft.com/office/drawing/2014/main" id="{49F3078C-279D-40EC-AC18-11616558DEF2}"/>
                        </a:ext>
                      </a:extLst>
                    </p:cNvPr>
                    <p:cNvSpPr/>
                    <p:nvPr/>
                  </p:nvSpPr>
                  <p:spPr>
                    <a:xfrm>
                      <a:off x="-601290" y="1778923"/>
                      <a:ext cx="2960717" cy="2960717"/>
                    </a:xfrm>
                    <a:prstGeom prst="ellipse">
                      <a:avLst/>
                    </a:prstGeom>
                    <a:solidFill>
                      <a:srgbClr val="A0C7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2080" tIns="66040" rIns="132080" bIns="66040" numCol="1" spcCol="0" rtlCol="0" fromWordArt="0" anchor="ctr" anchorCtr="0" forceAA="0" compatLnSpc="1">
                      <a:prstTxWarp prst="textNoShape">
                        <a:avLst/>
                      </a:prstTxWarp>
                      <a:noAutofit/>
                    </a:bodyPr>
                    <a:lstStyle/>
                    <a:p>
                      <a:pPr algn="ctr"/>
                      <a:endParaRPr lang="en-GB" sz="1600"/>
                    </a:p>
                  </p:txBody>
                </p:sp>
              </p:grpSp>
              <p:sp>
                <p:nvSpPr>
                  <p:cNvPr id="13" name="Freeform: Shape 12">
                    <a:extLst>
                      <a:ext uri="{FF2B5EF4-FFF2-40B4-BE49-F238E27FC236}">
                        <a16:creationId xmlns:a16="http://schemas.microsoft.com/office/drawing/2014/main" id="{CEE0FF48-9CE3-401C-88DC-5FCB20972B3A}"/>
                      </a:ext>
                    </a:extLst>
                  </p:cNvPr>
                  <p:cNvSpPr/>
                  <p:nvPr/>
                </p:nvSpPr>
                <p:spPr>
                  <a:xfrm rot="11047570">
                    <a:off x="3802873" y="1430368"/>
                    <a:ext cx="3600167" cy="3647304"/>
                  </a:xfrm>
                  <a:custGeom>
                    <a:avLst/>
                    <a:gdLst>
                      <a:gd name="connsiteX0" fmla="*/ 1907392 w 3600167"/>
                      <a:gd name="connsiteY0" fmla="*/ 427875 h 3647304"/>
                      <a:gd name="connsiteX1" fmla="*/ 1855718 w 3600167"/>
                      <a:gd name="connsiteY1" fmla="*/ 376201 h 3647304"/>
                      <a:gd name="connsiteX2" fmla="*/ 1855718 w 3600167"/>
                      <a:gd name="connsiteY2" fmla="*/ 51674 h 3647304"/>
                      <a:gd name="connsiteX3" fmla="*/ 1907392 w 3600167"/>
                      <a:gd name="connsiteY3" fmla="*/ 0 h 3647304"/>
                      <a:gd name="connsiteX4" fmla="*/ 1959066 w 3600167"/>
                      <a:gd name="connsiteY4" fmla="*/ 51674 h 3647304"/>
                      <a:gd name="connsiteX5" fmla="*/ 1959066 w 3600167"/>
                      <a:gd name="connsiteY5" fmla="*/ 376201 h 3647304"/>
                      <a:gd name="connsiteX6" fmla="*/ 1907392 w 3600167"/>
                      <a:gd name="connsiteY6" fmla="*/ 427875 h 3647304"/>
                      <a:gd name="connsiteX7" fmla="*/ 1197756 w 3600167"/>
                      <a:gd name="connsiteY7" fmla="*/ 539899 h 3647304"/>
                      <a:gd name="connsiteX8" fmla="*/ 1151526 w 3600167"/>
                      <a:gd name="connsiteY8" fmla="*/ 506345 h 3647304"/>
                      <a:gd name="connsiteX9" fmla="*/ 1037924 w 3600167"/>
                      <a:gd name="connsiteY9" fmla="*/ 202351 h 3647304"/>
                      <a:gd name="connsiteX10" fmla="*/ 1068240 w 3600167"/>
                      <a:gd name="connsiteY10" fmla="*/ 135858 h 3647304"/>
                      <a:gd name="connsiteX11" fmla="*/ 1134734 w 3600167"/>
                      <a:gd name="connsiteY11" fmla="*/ 166173 h 3647304"/>
                      <a:gd name="connsiteX12" fmla="*/ 1248335 w 3600167"/>
                      <a:gd name="connsiteY12" fmla="*/ 470168 h 3647304"/>
                      <a:gd name="connsiteX13" fmla="*/ 1218019 w 3600167"/>
                      <a:gd name="connsiteY13" fmla="*/ 536661 h 3647304"/>
                      <a:gd name="connsiteX14" fmla="*/ 1197756 w 3600167"/>
                      <a:gd name="connsiteY14" fmla="*/ 539899 h 3647304"/>
                      <a:gd name="connsiteX15" fmla="*/ 2193405 w 3600167"/>
                      <a:gd name="connsiteY15" fmla="*/ 472985 h 3647304"/>
                      <a:gd name="connsiteX16" fmla="*/ 2172898 w 3600167"/>
                      <a:gd name="connsiteY16" fmla="*/ 472270 h 3647304"/>
                      <a:gd name="connsiteX17" fmla="*/ 2134620 w 3600167"/>
                      <a:gd name="connsiteY17" fmla="*/ 410019 h 3647304"/>
                      <a:gd name="connsiteX18" fmla="*/ 2209898 w 3600167"/>
                      <a:gd name="connsiteY18" fmla="*/ 94343 h 3647304"/>
                      <a:gd name="connsiteX19" fmla="*/ 2272149 w 3600167"/>
                      <a:gd name="connsiteY19" fmla="*/ 56065 h 3647304"/>
                      <a:gd name="connsiteX20" fmla="*/ 2310428 w 3600167"/>
                      <a:gd name="connsiteY20" fmla="*/ 118316 h 3647304"/>
                      <a:gd name="connsiteX21" fmla="*/ 2235149 w 3600167"/>
                      <a:gd name="connsiteY21" fmla="*/ 433992 h 3647304"/>
                      <a:gd name="connsiteX22" fmla="*/ 2193405 w 3600167"/>
                      <a:gd name="connsiteY22" fmla="*/ 472985 h 3647304"/>
                      <a:gd name="connsiteX23" fmla="*/ 953932 w 3600167"/>
                      <a:gd name="connsiteY23" fmla="*/ 655760 h 3647304"/>
                      <a:gd name="connsiteX24" fmla="*/ 901179 w 3600167"/>
                      <a:gd name="connsiteY24" fmla="*/ 633846 h 3647304"/>
                      <a:gd name="connsiteX25" fmla="*/ 720161 w 3600167"/>
                      <a:gd name="connsiteY25" fmla="*/ 364495 h 3647304"/>
                      <a:gd name="connsiteX26" fmla="*/ 734226 w 3600167"/>
                      <a:gd name="connsiteY26" fmla="*/ 292783 h 3647304"/>
                      <a:gd name="connsiteX27" fmla="*/ 805938 w 3600167"/>
                      <a:gd name="connsiteY27" fmla="*/ 306848 h 3647304"/>
                      <a:gd name="connsiteX28" fmla="*/ 986956 w 3600167"/>
                      <a:gd name="connsiteY28" fmla="*/ 576200 h 3647304"/>
                      <a:gd name="connsiteX29" fmla="*/ 972891 w 3600167"/>
                      <a:gd name="connsiteY29" fmla="*/ 647911 h 3647304"/>
                      <a:gd name="connsiteX30" fmla="*/ 953932 w 3600167"/>
                      <a:gd name="connsiteY30" fmla="*/ 655760 h 3647304"/>
                      <a:gd name="connsiteX31" fmla="*/ 2800337 w 3600167"/>
                      <a:gd name="connsiteY31" fmla="*/ 858243 h 3647304"/>
                      <a:gd name="connsiteX32" fmla="*/ 2763185 w 3600167"/>
                      <a:gd name="connsiteY32" fmla="*/ 844684 h 3647304"/>
                      <a:gd name="connsiteX33" fmla="*/ 2760061 w 3600167"/>
                      <a:gd name="connsiteY33" fmla="*/ 771673 h 3647304"/>
                      <a:gd name="connsiteX34" fmla="*/ 2979517 w 3600167"/>
                      <a:gd name="connsiteY34" fmla="*/ 532598 h 3647304"/>
                      <a:gd name="connsiteX35" fmla="*/ 3052528 w 3600167"/>
                      <a:gd name="connsiteY35" fmla="*/ 529474 h 3647304"/>
                      <a:gd name="connsiteX36" fmla="*/ 3055652 w 3600167"/>
                      <a:gd name="connsiteY36" fmla="*/ 602485 h 3647304"/>
                      <a:gd name="connsiteX37" fmla="*/ 2836196 w 3600167"/>
                      <a:gd name="connsiteY37" fmla="*/ 841560 h 3647304"/>
                      <a:gd name="connsiteX38" fmla="*/ 2800337 w 3600167"/>
                      <a:gd name="connsiteY38" fmla="*/ 858243 h 3647304"/>
                      <a:gd name="connsiteX39" fmla="*/ 2981561 w 3600167"/>
                      <a:gd name="connsiteY39" fmla="*/ 1078724 h 3647304"/>
                      <a:gd name="connsiteX40" fmla="*/ 2928758 w 3600167"/>
                      <a:gd name="connsiteY40" fmla="*/ 1056933 h 3647304"/>
                      <a:gd name="connsiteX41" fmla="*/ 2942655 w 3600167"/>
                      <a:gd name="connsiteY41" fmla="*/ 985189 h 3647304"/>
                      <a:gd name="connsiteX42" fmla="*/ 3211583 w 3600167"/>
                      <a:gd name="connsiteY42" fmla="*/ 803540 h 3647304"/>
                      <a:gd name="connsiteX43" fmla="*/ 3283327 w 3600167"/>
                      <a:gd name="connsiteY43" fmla="*/ 817438 h 3647304"/>
                      <a:gd name="connsiteX44" fmla="*/ 3269430 w 3600167"/>
                      <a:gd name="connsiteY44" fmla="*/ 889183 h 3647304"/>
                      <a:gd name="connsiteX45" fmla="*/ 3000502 w 3600167"/>
                      <a:gd name="connsiteY45" fmla="*/ 1070831 h 3647304"/>
                      <a:gd name="connsiteX46" fmla="*/ 2981561 w 3600167"/>
                      <a:gd name="connsiteY46" fmla="*/ 1078724 h 3647304"/>
                      <a:gd name="connsiteX47" fmla="*/ 466322 w 3600167"/>
                      <a:gd name="connsiteY47" fmla="*/ 1281774 h 3647304"/>
                      <a:gd name="connsiteX48" fmla="*/ 446314 w 3600167"/>
                      <a:gd name="connsiteY48" fmla="*/ 1277221 h 3647304"/>
                      <a:gd name="connsiteX49" fmla="*/ 150382 w 3600167"/>
                      <a:gd name="connsiteY49" fmla="*/ 1144022 h 3647304"/>
                      <a:gd name="connsiteX50" fmla="*/ 124470 w 3600167"/>
                      <a:gd name="connsiteY50" fmla="*/ 1075692 h 3647304"/>
                      <a:gd name="connsiteX51" fmla="*/ 192800 w 3600167"/>
                      <a:gd name="connsiteY51" fmla="*/ 1049779 h 3647304"/>
                      <a:gd name="connsiteX52" fmla="*/ 488732 w 3600167"/>
                      <a:gd name="connsiteY52" fmla="*/ 1182979 h 3647304"/>
                      <a:gd name="connsiteX53" fmla="*/ 514644 w 3600167"/>
                      <a:gd name="connsiteY53" fmla="*/ 1251309 h 3647304"/>
                      <a:gd name="connsiteX54" fmla="*/ 466322 w 3600167"/>
                      <a:gd name="connsiteY54" fmla="*/ 1281774 h 3647304"/>
                      <a:gd name="connsiteX55" fmla="*/ 381260 w 3600167"/>
                      <a:gd name="connsiteY55" fmla="*/ 1544604 h 3647304"/>
                      <a:gd name="connsiteX56" fmla="*/ 360741 w 3600167"/>
                      <a:gd name="connsiteY56" fmla="*/ 1544816 h 3647304"/>
                      <a:gd name="connsiteX57" fmla="*/ 41984 w 3600167"/>
                      <a:gd name="connsiteY57" fmla="*/ 1483895 h 3647304"/>
                      <a:gd name="connsiteX58" fmla="*/ 928 w 3600167"/>
                      <a:gd name="connsiteY58" fmla="*/ 1423439 h 3647304"/>
                      <a:gd name="connsiteX59" fmla="*/ 61384 w 3600167"/>
                      <a:gd name="connsiteY59" fmla="*/ 1382384 h 3647304"/>
                      <a:gd name="connsiteX60" fmla="*/ 380142 w 3600167"/>
                      <a:gd name="connsiteY60" fmla="*/ 1443305 h 3647304"/>
                      <a:gd name="connsiteX61" fmla="*/ 421197 w 3600167"/>
                      <a:gd name="connsiteY61" fmla="*/ 1503761 h 3647304"/>
                      <a:gd name="connsiteX62" fmla="*/ 381260 w 3600167"/>
                      <a:gd name="connsiteY62" fmla="*/ 1544604 h 3647304"/>
                      <a:gd name="connsiteX63" fmla="*/ 3228050 w 3600167"/>
                      <a:gd name="connsiteY63" fmla="*/ 1734141 h 3647304"/>
                      <a:gd name="connsiteX64" fmla="*/ 3167787 w 3600167"/>
                      <a:gd name="connsiteY64" fmla="*/ 1692803 h 3647304"/>
                      <a:gd name="connsiteX65" fmla="*/ 3209126 w 3600167"/>
                      <a:gd name="connsiteY65" fmla="*/ 1632541 h 3647304"/>
                      <a:gd name="connsiteX66" fmla="*/ 3528166 w 3600167"/>
                      <a:gd name="connsiteY66" fmla="*/ 1573116 h 3647304"/>
                      <a:gd name="connsiteX67" fmla="*/ 3588428 w 3600167"/>
                      <a:gd name="connsiteY67" fmla="*/ 1614455 h 3647304"/>
                      <a:gd name="connsiteX68" fmla="*/ 3547090 w 3600167"/>
                      <a:gd name="connsiteY68" fmla="*/ 1674717 h 3647304"/>
                      <a:gd name="connsiteX69" fmla="*/ 3545913 w 3600167"/>
                      <a:gd name="connsiteY69" fmla="*/ 2032341 h 3647304"/>
                      <a:gd name="connsiteX70" fmla="*/ 3221790 w 3600167"/>
                      <a:gd name="connsiteY70" fmla="*/ 2016138 h 3647304"/>
                      <a:gd name="connsiteX71" fmla="*/ 3172760 w 3600167"/>
                      <a:gd name="connsiteY71" fmla="*/ 1961949 h 3647304"/>
                      <a:gd name="connsiteX72" fmla="*/ 3226949 w 3600167"/>
                      <a:gd name="connsiteY72" fmla="*/ 1912919 h 3647304"/>
                      <a:gd name="connsiteX73" fmla="*/ 3551072 w 3600167"/>
                      <a:gd name="connsiteY73" fmla="*/ 1929121 h 3647304"/>
                      <a:gd name="connsiteX74" fmla="*/ 3600102 w 3600167"/>
                      <a:gd name="connsiteY74" fmla="*/ 1983310 h 3647304"/>
                      <a:gd name="connsiteX75" fmla="*/ 3545913 w 3600167"/>
                      <a:gd name="connsiteY75" fmla="*/ 2032341 h 3647304"/>
                      <a:gd name="connsiteX76" fmla="*/ 71992 w 3600167"/>
                      <a:gd name="connsiteY76" fmla="*/ 2308515 h 3647304"/>
                      <a:gd name="connsiteX77" fmla="*/ 10906 w 3600167"/>
                      <a:gd name="connsiteY77" fmla="*/ 2268405 h 3647304"/>
                      <a:gd name="connsiteX78" fmla="*/ 51016 w 3600167"/>
                      <a:gd name="connsiteY78" fmla="*/ 2207318 h 3647304"/>
                      <a:gd name="connsiteX79" fmla="*/ 368789 w 3600167"/>
                      <a:gd name="connsiteY79" fmla="*/ 2141449 h 3647304"/>
                      <a:gd name="connsiteX80" fmla="*/ 429875 w 3600167"/>
                      <a:gd name="connsiteY80" fmla="*/ 2181559 h 3647304"/>
                      <a:gd name="connsiteX81" fmla="*/ 389765 w 3600167"/>
                      <a:gd name="connsiteY81" fmla="*/ 2242646 h 3647304"/>
                      <a:gd name="connsiteX82" fmla="*/ 163798 w 3600167"/>
                      <a:gd name="connsiteY82" fmla="*/ 2652168 h 3647304"/>
                      <a:gd name="connsiteX83" fmla="*/ 115009 w 3600167"/>
                      <a:gd name="connsiteY83" fmla="*/ 2622458 h 3647304"/>
                      <a:gd name="connsiteX84" fmla="*/ 139855 w 3600167"/>
                      <a:gd name="connsiteY84" fmla="*/ 2553734 h 3647304"/>
                      <a:gd name="connsiteX85" fmla="*/ 433681 w 3600167"/>
                      <a:gd name="connsiteY85" fmla="*/ 2415950 h 3647304"/>
                      <a:gd name="connsiteX86" fmla="*/ 502405 w 3600167"/>
                      <a:gd name="connsiteY86" fmla="*/ 2440796 h 3647304"/>
                      <a:gd name="connsiteX87" fmla="*/ 477559 w 3600167"/>
                      <a:gd name="connsiteY87" fmla="*/ 2509521 h 3647304"/>
                      <a:gd name="connsiteX88" fmla="*/ 183733 w 3600167"/>
                      <a:gd name="connsiteY88" fmla="*/ 2647305 h 3647304"/>
                      <a:gd name="connsiteX89" fmla="*/ 163798 w 3600167"/>
                      <a:gd name="connsiteY89" fmla="*/ 2652168 h 3647304"/>
                      <a:gd name="connsiteX90" fmla="*/ 3255645 w 3600167"/>
                      <a:gd name="connsiteY90" fmla="*/ 2843765 h 3647304"/>
                      <a:gd name="connsiteX91" fmla="*/ 3216710 w 3600167"/>
                      <a:gd name="connsiteY91" fmla="*/ 2836818 h 3647304"/>
                      <a:gd name="connsiteX92" fmla="*/ 2943361 w 3600167"/>
                      <a:gd name="connsiteY92" fmla="*/ 2661896 h 3647304"/>
                      <a:gd name="connsiteX93" fmla="*/ 2927688 w 3600167"/>
                      <a:gd name="connsiteY93" fmla="*/ 2590519 h 3647304"/>
                      <a:gd name="connsiteX94" fmla="*/ 2999066 w 3600167"/>
                      <a:gd name="connsiteY94" fmla="*/ 2574846 h 3647304"/>
                      <a:gd name="connsiteX95" fmla="*/ 3272416 w 3600167"/>
                      <a:gd name="connsiteY95" fmla="*/ 2749768 h 3647304"/>
                      <a:gd name="connsiteX96" fmla="*/ 3288088 w 3600167"/>
                      <a:gd name="connsiteY96" fmla="*/ 2821146 h 3647304"/>
                      <a:gd name="connsiteX97" fmla="*/ 3255645 w 3600167"/>
                      <a:gd name="connsiteY97" fmla="*/ 2843765 h 3647304"/>
                      <a:gd name="connsiteX98" fmla="*/ 3007453 w 3600167"/>
                      <a:gd name="connsiteY98" fmla="*/ 3112639 h 3647304"/>
                      <a:gd name="connsiteX99" fmla="*/ 2971191 w 3600167"/>
                      <a:gd name="connsiteY99" fmla="*/ 3096851 h 3647304"/>
                      <a:gd name="connsiteX100" fmla="*/ 2745873 w 3600167"/>
                      <a:gd name="connsiteY100" fmla="*/ 2863292 h 3647304"/>
                      <a:gd name="connsiteX101" fmla="*/ 2747185 w 3600167"/>
                      <a:gd name="connsiteY101" fmla="*/ 2790226 h 3647304"/>
                      <a:gd name="connsiteX102" fmla="*/ 2820251 w 3600167"/>
                      <a:gd name="connsiteY102" fmla="*/ 2791538 h 3647304"/>
                      <a:gd name="connsiteX103" fmla="*/ 3045570 w 3600167"/>
                      <a:gd name="connsiteY103" fmla="*/ 3025096 h 3647304"/>
                      <a:gd name="connsiteX104" fmla="*/ 3044258 w 3600167"/>
                      <a:gd name="connsiteY104" fmla="*/ 3098162 h 3647304"/>
                      <a:gd name="connsiteX105" fmla="*/ 3007453 w 3600167"/>
                      <a:gd name="connsiteY105" fmla="*/ 3112639 h 3647304"/>
                      <a:gd name="connsiteX106" fmla="*/ 751937 w 3600167"/>
                      <a:gd name="connsiteY106" fmla="*/ 3290968 h 3647304"/>
                      <a:gd name="connsiteX107" fmla="*/ 713507 w 3600167"/>
                      <a:gd name="connsiteY107" fmla="*/ 3281625 h 3647304"/>
                      <a:gd name="connsiteX108" fmla="*/ 702283 w 3600167"/>
                      <a:gd name="connsiteY108" fmla="*/ 3209413 h 3647304"/>
                      <a:gd name="connsiteX109" fmla="*/ 893795 w 3600167"/>
                      <a:gd name="connsiteY109" fmla="*/ 2947418 h 3647304"/>
                      <a:gd name="connsiteX110" fmla="*/ 966006 w 3600167"/>
                      <a:gd name="connsiteY110" fmla="*/ 2936195 h 3647304"/>
                      <a:gd name="connsiteX111" fmla="*/ 977229 w 3600167"/>
                      <a:gd name="connsiteY111" fmla="*/ 3008406 h 3647304"/>
                      <a:gd name="connsiteX112" fmla="*/ 785718 w 3600167"/>
                      <a:gd name="connsiteY112" fmla="*/ 3270402 h 3647304"/>
                      <a:gd name="connsiteX113" fmla="*/ 751937 w 3600167"/>
                      <a:gd name="connsiteY113" fmla="*/ 3290968 h 3647304"/>
                      <a:gd name="connsiteX114" fmla="*/ 1048315 w 3600167"/>
                      <a:gd name="connsiteY114" fmla="*/ 3478435 h 3647304"/>
                      <a:gd name="connsiteX115" fmla="*/ 1028195 w 3600167"/>
                      <a:gd name="connsiteY115" fmla="*/ 3474400 h 3647304"/>
                      <a:gd name="connsiteX116" fmla="*/ 1000528 w 3600167"/>
                      <a:gd name="connsiteY116" fmla="*/ 3406762 h 3647304"/>
                      <a:gd name="connsiteX117" fmla="*/ 1126042 w 3600167"/>
                      <a:gd name="connsiteY117" fmla="*/ 3107490 h 3647304"/>
                      <a:gd name="connsiteX118" fmla="*/ 1193680 w 3600167"/>
                      <a:gd name="connsiteY118" fmla="*/ 3079822 h 3647304"/>
                      <a:gd name="connsiteX119" fmla="*/ 1221347 w 3600167"/>
                      <a:gd name="connsiteY119" fmla="*/ 3147461 h 3647304"/>
                      <a:gd name="connsiteX120" fmla="*/ 1095833 w 3600167"/>
                      <a:gd name="connsiteY120" fmla="*/ 3446733 h 3647304"/>
                      <a:gd name="connsiteX121" fmla="*/ 1067744 w 3600167"/>
                      <a:gd name="connsiteY121" fmla="*/ 3474575 h 3647304"/>
                      <a:gd name="connsiteX122" fmla="*/ 1048315 w 3600167"/>
                      <a:gd name="connsiteY122" fmla="*/ 3478435 h 3647304"/>
                      <a:gd name="connsiteX123" fmla="*/ 2227474 w 3600167"/>
                      <a:gd name="connsiteY123" fmla="*/ 3616962 h 3647304"/>
                      <a:gd name="connsiteX124" fmla="*/ 2165195 w 3600167"/>
                      <a:gd name="connsiteY124" fmla="*/ 3578729 h 3647304"/>
                      <a:gd name="connsiteX125" fmla="*/ 2089686 w 3600167"/>
                      <a:gd name="connsiteY125" fmla="*/ 3263109 h 3647304"/>
                      <a:gd name="connsiteX126" fmla="*/ 2127919 w 3600167"/>
                      <a:gd name="connsiteY126" fmla="*/ 3200829 h 3647304"/>
                      <a:gd name="connsiteX127" fmla="*/ 2190198 w 3600167"/>
                      <a:gd name="connsiteY127" fmla="*/ 3239062 h 3647304"/>
                      <a:gd name="connsiteX128" fmla="*/ 2265706 w 3600167"/>
                      <a:gd name="connsiteY128" fmla="*/ 3554683 h 3647304"/>
                      <a:gd name="connsiteX129" fmla="*/ 2227474 w 3600167"/>
                      <a:gd name="connsiteY129" fmla="*/ 3616962 h 3647304"/>
                      <a:gd name="connsiteX130" fmla="*/ 1859682 w 3600167"/>
                      <a:gd name="connsiteY130" fmla="*/ 3647304 h 3647304"/>
                      <a:gd name="connsiteX131" fmla="*/ 1807970 w 3600167"/>
                      <a:gd name="connsiteY131" fmla="*/ 3595668 h 3647304"/>
                      <a:gd name="connsiteX132" fmla="*/ 1807734 w 3600167"/>
                      <a:gd name="connsiteY132" fmla="*/ 3271140 h 3647304"/>
                      <a:gd name="connsiteX133" fmla="*/ 1859371 w 3600167"/>
                      <a:gd name="connsiteY133" fmla="*/ 3219429 h 3647304"/>
                      <a:gd name="connsiteX134" fmla="*/ 1911082 w 3600167"/>
                      <a:gd name="connsiteY134" fmla="*/ 3271065 h 3647304"/>
                      <a:gd name="connsiteX135" fmla="*/ 1911319 w 3600167"/>
                      <a:gd name="connsiteY135" fmla="*/ 3595593 h 3647304"/>
                      <a:gd name="connsiteX136" fmla="*/ 1859682 w 3600167"/>
                      <a:gd name="connsiteY136" fmla="*/ 3647304 h 364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600167" h="3647304">
                        <a:moveTo>
                          <a:pt x="1907392" y="427875"/>
                        </a:moveTo>
                        <a:cubicBezTo>
                          <a:pt x="1878853" y="427875"/>
                          <a:pt x="1855718" y="404740"/>
                          <a:pt x="1855718" y="376201"/>
                        </a:cubicBezTo>
                        <a:lnTo>
                          <a:pt x="1855718" y="51674"/>
                        </a:lnTo>
                        <a:cubicBezTo>
                          <a:pt x="1855718" y="23135"/>
                          <a:pt x="1878853" y="0"/>
                          <a:pt x="1907392" y="0"/>
                        </a:cubicBezTo>
                        <a:cubicBezTo>
                          <a:pt x="1935931" y="0"/>
                          <a:pt x="1959066" y="23135"/>
                          <a:pt x="1959066" y="51674"/>
                        </a:cubicBezTo>
                        <a:lnTo>
                          <a:pt x="1959066" y="376201"/>
                        </a:lnTo>
                        <a:cubicBezTo>
                          <a:pt x="1959066" y="404740"/>
                          <a:pt x="1935931" y="427875"/>
                          <a:pt x="1907392" y="427875"/>
                        </a:cubicBezTo>
                        <a:close/>
                        <a:moveTo>
                          <a:pt x="1197756" y="539899"/>
                        </a:moveTo>
                        <a:cubicBezTo>
                          <a:pt x="1177637" y="539043"/>
                          <a:pt x="1159018" y="526395"/>
                          <a:pt x="1151526" y="506345"/>
                        </a:cubicBezTo>
                        <a:lnTo>
                          <a:pt x="1037924" y="202351"/>
                        </a:lnTo>
                        <a:cubicBezTo>
                          <a:pt x="1027934" y="175618"/>
                          <a:pt x="1041507" y="145847"/>
                          <a:pt x="1068240" y="135858"/>
                        </a:cubicBezTo>
                        <a:cubicBezTo>
                          <a:pt x="1094974" y="125867"/>
                          <a:pt x="1124744" y="139441"/>
                          <a:pt x="1134734" y="166173"/>
                        </a:cubicBezTo>
                        <a:lnTo>
                          <a:pt x="1248335" y="470168"/>
                        </a:lnTo>
                        <a:cubicBezTo>
                          <a:pt x="1258325" y="496901"/>
                          <a:pt x="1244752" y="526671"/>
                          <a:pt x="1218019" y="536661"/>
                        </a:cubicBezTo>
                        <a:cubicBezTo>
                          <a:pt x="1211336" y="539159"/>
                          <a:pt x="1204462" y="540184"/>
                          <a:pt x="1197756" y="539899"/>
                        </a:cubicBezTo>
                        <a:close/>
                        <a:moveTo>
                          <a:pt x="2193405" y="472985"/>
                        </a:moveTo>
                        <a:cubicBezTo>
                          <a:pt x="2186785" y="474095"/>
                          <a:pt x="2179838" y="473925"/>
                          <a:pt x="2172898" y="472270"/>
                        </a:cubicBezTo>
                        <a:cubicBezTo>
                          <a:pt x="2145137" y="465650"/>
                          <a:pt x="2128000" y="437779"/>
                          <a:pt x="2134620" y="410019"/>
                        </a:cubicBezTo>
                        <a:lnTo>
                          <a:pt x="2209898" y="94343"/>
                        </a:lnTo>
                        <a:cubicBezTo>
                          <a:pt x="2216518" y="66583"/>
                          <a:pt x="2244389" y="49445"/>
                          <a:pt x="2272149" y="56065"/>
                        </a:cubicBezTo>
                        <a:cubicBezTo>
                          <a:pt x="2299910" y="62685"/>
                          <a:pt x="2317047" y="90556"/>
                          <a:pt x="2310428" y="118316"/>
                        </a:cubicBezTo>
                        <a:lnTo>
                          <a:pt x="2235149" y="433992"/>
                        </a:lnTo>
                        <a:cubicBezTo>
                          <a:pt x="2230184" y="454812"/>
                          <a:pt x="2213265" y="469657"/>
                          <a:pt x="2193405" y="472985"/>
                        </a:cubicBezTo>
                        <a:close/>
                        <a:moveTo>
                          <a:pt x="953932" y="655760"/>
                        </a:moveTo>
                        <a:cubicBezTo>
                          <a:pt x="934163" y="659595"/>
                          <a:pt x="913118" y="651611"/>
                          <a:pt x="901179" y="633846"/>
                        </a:cubicBezTo>
                        <a:lnTo>
                          <a:pt x="720161" y="364495"/>
                        </a:lnTo>
                        <a:cubicBezTo>
                          <a:pt x="704242" y="340808"/>
                          <a:pt x="710539" y="308702"/>
                          <a:pt x="734226" y="292783"/>
                        </a:cubicBezTo>
                        <a:cubicBezTo>
                          <a:pt x="757913" y="276864"/>
                          <a:pt x="790019" y="283161"/>
                          <a:pt x="805938" y="306848"/>
                        </a:cubicBezTo>
                        <a:lnTo>
                          <a:pt x="986956" y="576200"/>
                        </a:lnTo>
                        <a:cubicBezTo>
                          <a:pt x="1002875" y="599886"/>
                          <a:pt x="996578" y="631992"/>
                          <a:pt x="972891" y="647911"/>
                        </a:cubicBezTo>
                        <a:cubicBezTo>
                          <a:pt x="966969" y="651891"/>
                          <a:pt x="960521" y="654482"/>
                          <a:pt x="953932" y="655760"/>
                        </a:cubicBezTo>
                        <a:close/>
                        <a:moveTo>
                          <a:pt x="2800337" y="858243"/>
                        </a:moveTo>
                        <a:cubicBezTo>
                          <a:pt x="2787125" y="858808"/>
                          <a:pt x="2773697" y="854333"/>
                          <a:pt x="2763185" y="844684"/>
                        </a:cubicBezTo>
                        <a:cubicBezTo>
                          <a:pt x="2742160" y="825385"/>
                          <a:pt x="2740762" y="792697"/>
                          <a:pt x="2760061" y="771673"/>
                        </a:cubicBezTo>
                        <a:lnTo>
                          <a:pt x="2979517" y="532598"/>
                        </a:lnTo>
                        <a:cubicBezTo>
                          <a:pt x="2998816" y="511574"/>
                          <a:pt x="3031504" y="510175"/>
                          <a:pt x="3052528" y="529474"/>
                        </a:cubicBezTo>
                        <a:cubicBezTo>
                          <a:pt x="3073553" y="548773"/>
                          <a:pt x="3074951" y="581461"/>
                          <a:pt x="3055652" y="602485"/>
                        </a:cubicBezTo>
                        <a:lnTo>
                          <a:pt x="2836196" y="841560"/>
                        </a:lnTo>
                        <a:cubicBezTo>
                          <a:pt x="2826546" y="852072"/>
                          <a:pt x="2813550" y="857678"/>
                          <a:pt x="2800337" y="858243"/>
                        </a:cubicBezTo>
                        <a:close/>
                        <a:moveTo>
                          <a:pt x="2981561" y="1078724"/>
                        </a:moveTo>
                        <a:cubicBezTo>
                          <a:pt x="2961801" y="1082604"/>
                          <a:pt x="2940738" y="1074670"/>
                          <a:pt x="2928758" y="1056933"/>
                        </a:cubicBezTo>
                        <a:cubicBezTo>
                          <a:pt x="2912783" y="1033283"/>
                          <a:pt x="2919006" y="1001163"/>
                          <a:pt x="2942655" y="985189"/>
                        </a:cubicBezTo>
                        <a:lnTo>
                          <a:pt x="3211583" y="803540"/>
                        </a:lnTo>
                        <a:cubicBezTo>
                          <a:pt x="3235232" y="787567"/>
                          <a:pt x="3267353" y="793788"/>
                          <a:pt x="3283327" y="817438"/>
                        </a:cubicBezTo>
                        <a:cubicBezTo>
                          <a:pt x="3299301" y="841088"/>
                          <a:pt x="3293079" y="873208"/>
                          <a:pt x="3269430" y="889183"/>
                        </a:cubicBezTo>
                        <a:lnTo>
                          <a:pt x="3000502" y="1070831"/>
                        </a:lnTo>
                        <a:cubicBezTo>
                          <a:pt x="2994590" y="1074824"/>
                          <a:pt x="2988148" y="1077430"/>
                          <a:pt x="2981561" y="1078724"/>
                        </a:cubicBezTo>
                        <a:close/>
                        <a:moveTo>
                          <a:pt x="466322" y="1281774"/>
                        </a:moveTo>
                        <a:cubicBezTo>
                          <a:pt x="459611" y="1281620"/>
                          <a:pt x="452820" y="1280149"/>
                          <a:pt x="446314" y="1277221"/>
                        </a:cubicBezTo>
                        <a:lnTo>
                          <a:pt x="150382" y="1144022"/>
                        </a:lnTo>
                        <a:cubicBezTo>
                          <a:pt x="124358" y="1132308"/>
                          <a:pt x="112757" y="1101715"/>
                          <a:pt x="124470" y="1075692"/>
                        </a:cubicBezTo>
                        <a:cubicBezTo>
                          <a:pt x="136184" y="1049667"/>
                          <a:pt x="166776" y="1038067"/>
                          <a:pt x="192800" y="1049779"/>
                        </a:cubicBezTo>
                        <a:lnTo>
                          <a:pt x="488732" y="1182979"/>
                        </a:lnTo>
                        <a:cubicBezTo>
                          <a:pt x="514756" y="1194693"/>
                          <a:pt x="526357" y="1225286"/>
                          <a:pt x="514644" y="1251309"/>
                        </a:cubicBezTo>
                        <a:cubicBezTo>
                          <a:pt x="505859" y="1270828"/>
                          <a:pt x="486454" y="1282233"/>
                          <a:pt x="466322" y="1281774"/>
                        </a:cubicBezTo>
                        <a:close/>
                        <a:moveTo>
                          <a:pt x="381260" y="1544604"/>
                        </a:moveTo>
                        <a:cubicBezTo>
                          <a:pt x="374696" y="1546011"/>
                          <a:pt x="367749" y="1546156"/>
                          <a:pt x="360741" y="1544816"/>
                        </a:cubicBezTo>
                        <a:lnTo>
                          <a:pt x="41984" y="1483895"/>
                        </a:lnTo>
                        <a:cubicBezTo>
                          <a:pt x="13952" y="1478538"/>
                          <a:pt x="-4429" y="1451471"/>
                          <a:pt x="928" y="1423439"/>
                        </a:cubicBezTo>
                        <a:cubicBezTo>
                          <a:pt x="6286" y="1395408"/>
                          <a:pt x="33353" y="1377027"/>
                          <a:pt x="61384" y="1382384"/>
                        </a:cubicBezTo>
                        <a:lnTo>
                          <a:pt x="380142" y="1443305"/>
                        </a:lnTo>
                        <a:cubicBezTo>
                          <a:pt x="408173" y="1448663"/>
                          <a:pt x="426554" y="1475730"/>
                          <a:pt x="421197" y="1503761"/>
                        </a:cubicBezTo>
                        <a:cubicBezTo>
                          <a:pt x="417179" y="1524785"/>
                          <a:pt x="400949" y="1540380"/>
                          <a:pt x="381260" y="1544604"/>
                        </a:cubicBezTo>
                        <a:close/>
                        <a:moveTo>
                          <a:pt x="3228050" y="1734141"/>
                        </a:moveTo>
                        <a:cubicBezTo>
                          <a:pt x="3199993" y="1739367"/>
                          <a:pt x="3173013" y="1720859"/>
                          <a:pt x="3167787" y="1692803"/>
                        </a:cubicBezTo>
                        <a:cubicBezTo>
                          <a:pt x="3162561" y="1664747"/>
                          <a:pt x="3181069" y="1637766"/>
                          <a:pt x="3209126" y="1632541"/>
                        </a:cubicBezTo>
                        <a:lnTo>
                          <a:pt x="3528166" y="1573116"/>
                        </a:lnTo>
                        <a:cubicBezTo>
                          <a:pt x="3556222" y="1567890"/>
                          <a:pt x="3583202" y="1586398"/>
                          <a:pt x="3588428" y="1614455"/>
                        </a:cubicBezTo>
                        <a:cubicBezTo>
                          <a:pt x="3593654" y="1642511"/>
                          <a:pt x="3575146" y="1669491"/>
                          <a:pt x="3547090" y="1674717"/>
                        </a:cubicBezTo>
                        <a:close/>
                        <a:moveTo>
                          <a:pt x="3545913" y="2032341"/>
                        </a:moveTo>
                        <a:lnTo>
                          <a:pt x="3221790" y="2016138"/>
                        </a:lnTo>
                        <a:cubicBezTo>
                          <a:pt x="3193287" y="2014713"/>
                          <a:pt x="3171335" y="1990452"/>
                          <a:pt x="3172760" y="1961949"/>
                        </a:cubicBezTo>
                        <a:cubicBezTo>
                          <a:pt x="3174185" y="1933445"/>
                          <a:pt x="3198447" y="1911495"/>
                          <a:pt x="3226949" y="1912919"/>
                        </a:cubicBezTo>
                        <a:lnTo>
                          <a:pt x="3551072" y="1929121"/>
                        </a:lnTo>
                        <a:cubicBezTo>
                          <a:pt x="3579575" y="1930546"/>
                          <a:pt x="3601527" y="1954808"/>
                          <a:pt x="3600102" y="1983310"/>
                        </a:cubicBezTo>
                        <a:cubicBezTo>
                          <a:pt x="3598677" y="2011814"/>
                          <a:pt x="3574415" y="2033765"/>
                          <a:pt x="3545913" y="2032341"/>
                        </a:cubicBezTo>
                        <a:close/>
                        <a:moveTo>
                          <a:pt x="71992" y="2308515"/>
                        </a:moveTo>
                        <a:cubicBezTo>
                          <a:pt x="44048" y="2314308"/>
                          <a:pt x="16698" y="2296350"/>
                          <a:pt x="10906" y="2268405"/>
                        </a:cubicBezTo>
                        <a:cubicBezTo>
                          <a:pt x="5113" y="2240460"/>
                          <a:pt x="23072" y="2213111"/>
                          <a:pt x="51016" y="2207318"/>
                        </a:cubicBezTo>
                        <a:lnTo>
                          <a:pt x="368789" y="2141449"/>
                        </a:lnTo>
                        <a:cubicBezTo>
                          <a:pt x="396733" y="2135657"/>
                          <a:pt x="424083" y="2153615"/>
                          <a:pt x="429875" y="2181559"/>
                        </a:cubicBezTo>
                        <a:cubicBezTo>
                          <a:pt x="435668" y="2209505"/>
                          <a:pt x="417710" y="2236854"/>
                          <a:pt x="389765" y="2242646"/>
                        </a:cubicBezTo>
                        <a:close/>
                        <a:moveTo>
                          <a:pt x="163798" y="2652168"/>
                        </a:moveTo>
                        <a:cubicBezTo>
                          <a:pt x="143675" y="2652939"/>
                          <a:pt x="124096" y="2641837"/>
                          <a:pt x="115009" y="2622458"/>
                        </a:cubicBezTo>
                        <a:cubicBezTo>
                          <a:pt x="102892" y="2596619"/>
                          <a:pt x="114016" y="2565850"/>
                          <a:pt x="139855" y="2553734"/>
                        </a:cubicBezTo>
                        <a:lnTo>
                          <a:pt x="433681" y="2415950"/>
                        </a:lnTo>
                        <a:cubicBezTo>
                          <a:pt x="459520" y="2403833"/>
                          <a:pt x="490289" y="2414957"/>
                          <a:pt x="502405" y="2440796"/>
                        </a:cubicBezTo>
                        <a:cubicBezTo>
                          <a:pt x="514522" y="2466636"/>
                          <a:pt x="503398" y="2497404"/>
                          <a:pt x="477559" y="2509521"/>
                        </a:cubicBezTo>
                        <a:lnTo>
                          <a:pt x="183733" y="2647305"/>
                        </a:lnTo>
                        <a:cubicBezTo>
                          <a:pt x="177274" y="2650334"/>
                          <a:pt x="170505" y="2651910"/>
                          <a:pt x="163798" y="2652168"/>
                        </a:cubicBezTo>
                        <a:close/>
                        <a:moveTo>
                          <a:pt x="3255645" y="2843765"/>
                        </a:moveTo>
                        <a:cubicBezTo>
                          <a:pt x="3242728" y="2846601"/>
                          <a:pt x="3228729" y="2844510"/>
                          <a:pt x="3216710" y="2836818"/>
                        </a:cubicBezTo>
                        <a:lnTo>
                          <a:pt x="2943361" y="2661896"/>
                        </a:lnTo>
                        <a:cubicBezTo>
                          <a:pt x="2919322" y="2646514"/>
                          <a:pt x="2912305" y="2614557"/>
                          <a:pt x="2927688" y="2590519"/>
                        </a:cubicBezTo>
                        <a:cubicBezTo>
                          <a:pt x="2943071" y="2566480"/>
                          <a:pt x="2975027" y="2559463"/>
                          <a:pt x="2999066" y="2574846"/>
                        </a:cubicBezTo>
                        <a:lnTo>
                          <a:pt x="3272416" y="2749768"/>
                        </a:lnTo>
                        <a:cubicBezTo>
                          <a:pt x="3296454" y="2765151"/>
                          <a:pt x="3303471" y="2797107"/>
                          <a:pt x="3288088" y="2821146"/>
                        </a:cubicBezTo>
                        <a:cubicBezTo>
                          <a:pt x="3280396" y="2833165"/>
                          <a:pt x="3268562" y="2840929"/>
                          <a:pt x="3255645" y="2843765"/>
                        </a:cubicBezTo>
                        <a:close/>
                        <a:moveTo>
                          <a:pt x="3007453" y="3112639"/>
                        </a:moveTo>
                        <a:cubicBezTo>
                          <a:pt x="2994231" y="3112401"/>
                          <a:pt x="2981099" y="3107120"/>
                          <a:pt x="2971191" y="3096851"/>
                        </a:cubicBezTo>
                        <a:lnTo>
                          <a:pt x="2745873" y="2863292"/>
                        </a:lnTo>
                        <a:cubicBezTo>
                          <a:pt x="2726059" y="2842753"/>
                          <a:pt x="2726646" y="2810039"/>
                          <a:pt x="2747185" y="2790226"/>
                        </a:cubicBezTo>
                        <a:cubicBezTo>
                          <a:pt x="2767724" y="2770411"/>
                          <a:pt x="2800437" y="2770999"/>
                          <a:pt x="2820251" y="2791538"/>
                        </a:cubicBezTo>
                        <a:lnTo>
                          <a:pt x="3045570" y="3025096"/>
                        </a:lnTo>
                        <a:cubicBezTo>
                          <a:pt x="3065384" y="3045634"/>
                          <a:pt x="3064797" y="3078348"/>
                          <a:pt x="3044258" y="3098162"/>
                        </a:cubicBezTo>
                        <a:cubicBezTo>
                          <a:pt x="3033988" y="3108069"/>
                          <a:pt x="3020675" y="3112876"/>
                          <a:pt x="3007453" y="3112639"/>
                        </a:cubicBezTo>
                        <a:close/>
                        <a:moveTo>
                          <a:pt x="751937" y="3290968"/>
                        </a:moveTo>
                        <a:cubicBezTo>
                          <a:pt x="738869" y="3292999"/>
                          <a:pt x="725027" y="3290045"/>
                          <a:pt x="713507" y="3281625"/>
                        </a:cubicBezTo>
                        <a:cubicBezTo>
                          <a:pt x="690467" y="3264783"/>
                          <a:pt x="685443" y="3232453"/>
                          <a:pt x="702283" y="3209413"/>
                        </a:cubicBezTo>
                        <a:lnTo>
                          <a:pt x="893795" y="2947418"/>
                        </a:lnTo>
                        <a:cubicBezTo>
                          <a:pt x="910636" y="2924379"/>
                          <a:pt x="942966" y="2919354"/>
                          <a:pt x="966006" y="2936195"/>
                        </a:cubicBezTo>
                        <a:cubicBezTo>
                          <a:pt x="989046" y="2953037"/>
                          <a:pt x="994070" y="2985367"/>
                          <a:pt x="977229" y="3008406"/>
                        </a:cubicBezTo>
                        <a:lnTo>
                          <a:pt x="785718" y="3270402"/>
                        </a:lnTo>
                        <a:cubicBezTo>
                          <a:pt x="777298" y="3281921"/>
                          <a:pt x="765005" y="3288937"/>
                          <a:pt x="751937" y="3290968"/>
                        </a:cubicBezTo>
                        <a:close/>
                        <a:moveTo>
                          <a:pt x="1048315" y="3478435"/>
                        </a:moveTo>
                        <a:cubicBezTo>
                          <a:pt x="1041602" y="3478455"/>
                          <a:pt x="1034775" y="3477159"/>
                          <a:pt x="1028195" y="3474400"/>
                        </a:cubicBezTo>
                        <a:cubicBezTo>
                          <a:pt x="1001877" y="3463363"/>
                          <a:pt x="989490" y="3433080"/>
                          <a:pt x="1000528" y="3406762"/>
                        </a:cubicBezTo>
                        <a:lnTo>
                          <a:pt x="1126042" y="3107490"/>
                        </a:lnTo>
                        <a:cubicBezTo>
                          <a:pt x="1137080" y="3081172"/>
                          <a:pt x="1167362" y="3068785"/>
                          <a:pt x="1193680" y="3079822"/>
                        </a:cubicBezTo>
                        <a:cubicBezTo>
                          <a:pt x="1219998" y="3090860"/>
                          <a:pt x="1232385" y="3121142"/>
                          <a:pt x="1221347" y="3147461"/>
                        </a:cubicBezTo>
                        <a:lnTo>
                          <a:pt x="1095833" y="3446733"/>
                        </a:lnTo>
                        <a:cubicBezTo>
                          <a:pt x="1090314" y="3459892"/>
                          <a:pt x="1079984" y="3469568"/>
                          <a:pt x="1067744" y="3474575"/>
                        </a:cubicBezTo>
                        <a:cubicBezTo>
                          <a:pt x="1061624" y="3477078"/>
                          <a:pt x="1055026" y="3478414"/>
                          <a:pt x="1048315" y="3478435"/>
                        </a:cubicBezTo>
                        <a:close/>
                        <a:moveTo>
                          <a:pt x="2227474" y="3616962"/>
                        </a:moveTo>
                        <a:cubicBezTo>
                          <a:pt x="2199718" y="3623602"/>
                          <a:pt x="2171835" y="3606485"/>
                          <a:pt x="2165195" y="3578729"/>
                        </a:cubicBezTo>
                        <a:lnTo>
                          <a:pt x="2089686" y="3263109"/>
                        </a:lnTo>
                        <a:cubicBezTo>
                          <a:pt x="2083046" y="3235353"/>
                          <a:pt x="2100163" y="3207470"/>
                          <a:pt x="2127919" y="3200829"/>
                        </a:cubicBezTo>
                        <a:cubicBezTo>
                          <a:pt x="2155675" y="3194190"/>
                          <a:pt x="2183558" y="3211307"/>
                          <a:pt x="2190198" y="3239062"/>
                        </a:cubicBezTo>
                        <a:lnTo>
                          <a:pt x="2265706" y="3554683"/>
                        </a:lnTo>
                        <a:cubicBezTo>
                          <a:pt x="2272347" y="3582439"/>
                          <a:pt x="2255229" y="3610322"/>
                          <a:pt x="2227474" y="3616962"/>
                        </a:cubicBezTo>
                        <a:close/>
                        <a:moveTo>
                          <a:pt x="1859682" y="3647304"/>
                        </a:moveTo>
                        <a:cubicBezTo>
                          <a:pt x="1831143" y="3647325"/>
                          <a:pt x="1807992" y="3624206"/>
                          <a:pt x="1807970" y="3595668"/>
                        </a:cubicBezTo>
                        <a:lnTo>
                          <a:pt x="1807734" y="3271140"/>
                        </a:lnTo>
                        <a:cubicBezTo>
                          <a:pt x="1807714" y="3242602"/>
                          <a:pt x="1830832" y="3219449"/>
                          <a:pt x="1859371" y="3219429"/>
                        </a:cubicBezTo>
                        <a:cubicBezTo>
                          <a:pt x="1887910" y="3219408"/>
                          <a:pt x="1911061" y="3242527"/>
                          <a:pt x="1911082" y="3271065"/>
                        </a:cubicBezTo>
                        <a:lnTo>
                          <a:pt x="1911319" y="3595593"/>
                        </a:lnTo>
                        <a:cubicBezTo>
                          <a:pt x="1911339" y="3624131"/>
                          <a:pt x="1888221" y="3647283"/>
                          <a:pt x="1859682" y="3647304"/>
                        </a:cubicBezTo>
                        <a:close/>
                      </a:path>
                    </a:pathLst>
                  </a:custGeom>
                  <a:solidFill>
                    <a:srgbClr val="5AAF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2080" tIns="66040" rIns="132080" bIns="66040" numCol="1" spcCol="0" rtlCol="0" fromWordArt="0" anchor="ctr" anchorCtr="0" forceAA="0" compatLnSpc="1">
                    <a:prstTxWarp prst="textNoShape">
                      <a:avLst/>
                    </a:prstTxWarp>
                    <a:noAutofit/>
                  </a:bodyPr>
                  <a:lstStyle/>
                  <a:p>
                    <a:pPr algn="ctr"/>
                    <a:endParaRPr lang="en-GB" sz="1600"/>
                  </a:p>
                </p:txBody>
              </p:sp>
            </p:grpSp>
            <p:sp>
              <p:nvSpPr>
                <p:cNvPr id="11" name="Freeform: Shape 10">
                  <a:extLst>
                    <a:ext uri="{FF2B5EF4-FFF2-40B4-BE49-F238E27FC236}">
                      <a16:creationId xmlns:a16="http://schemas.microsoft.com/office/drawing/2014/main" id="{4F6241E1-3126-4470-AB7E-E7ED456D2251}"/>
                    </a:ext>
                  </a:extLst>
                </p:cNvPr>
                <p:cNvSpPr/>
                <p:nvPr/>
              </p:nvSpPr>
              <p:spPr>
                <a:xfrm rot="3562360">
                  <a:off x="6258319" y="857456"/>
                  <a:ext cx="4784915" cy="4798093"/>
                </a:xfrm>
                <a:custGeom>
                  <a:avLst/>
                  <a:gdLst>
                    <a:gd name="connsiteX0" fmla="*/ 3808683 w 4784915"/>
                    <a:gd name="connsiteY0" fmla="*/ 3103906 h 4798093"/>
                    <a:gd name="connsiteX1" fmla="*/ 3851689 w 4784915"/>
                    <a:gd name="connsiteY1" fmla="*/ 3087173 h 4798093"/>
                    <a:gd name="connsiteX2" fmla="*/ 3926686 w 4784915"/>
                    <a:gd name="connsiteY2" fmla="*/ 3122789 h 4798093"/>
                    <a:gd name="connsiteX3" fmla="*/ 4146611 w 4784915"/>
                    <a:gd name="connsiteY3" fmla="*/ 3219507 h 4798093"/>
                    <a:gd name="connsiteX4" fmla="*/ 4322013 w 4784915"/>
                    <a:gd name="connsiteY4" fmla="*/ 3223298 h 4798093"/>
                    <a:gd name="connsiteX5" fmla="*/ 4355600 w 4784915"/>
                    <a:gd name="connsiteY5" fmla="*/ 3205850 h 4798093"/>
                    <a:gd name="connsiteX6" fmla="*/ 4505185 w 4784915"/>
                    <a:gd name="connsiteY6" fmla="*/ 3192355 h 4798093"/>
                    <a:gd name="connsiteX7" fmla="*/ 4580901 w 4784915"/>
                    <a:gd name="connsiteY7" fmla="*/ 3443499 h 4798093"/>
                    <a:gd name="connsiteX8" fmla="*/ 4578870 w 4784915"/>
                    <a:gd name="connsiteY8" fmla="*/ 3446565 h 4798093"/>
                    <a:gd name="connsiteX9" fmla="*/ 4578868 w 4784915"/>
                    <a:gd name="connsiteY9" fmla="*/ 3446564 h 4798093"/>
                    <a:gd name="connsiteX10" fmla="*/ 4577981 w 4784915"/>
                    <a:gd name="connsiteY10" fmla="*/ 3450133 h 4798093"/>
                    <a:gd name="connsiteX11" fmla="*/ 4341712 w 4784915"/>
                    <a:gd name="connsiteY11" fmla="*/ 3564079 h 4798093"/>
                    <a:gd name="connsiteX12" fmla="*/ 4250555 w 4784915"/>
                    <a:gd name="connsiteY12" fmla="*/ 3444714 h 4798093"/>
                    <a:gd name="connsiteX13" fmla="*/ 4240712 w 4784915"/>
                    <a:gd name="connsiteY13" fmla="*/ 3408169 h 4798093"/>
                    <a:gd name="connsiteX14" fmla="*/ 4119365 w 4784915"/>
                    <a:gd name="connsiteY14" fmla="*/ 3281459 h 4798093"/>
                    <a:gd name="connsiteX15" fmla="*/ 3899438 w 4784915"/>
                    <a:gd name="connsiteY15" fmla="*/ 3184744 h 4798093"/>
                    <a:gd name="connsiteX16" fmla="*/ 3822497 w 4784915"/>
                    <a:gd name="connsiteY16" fmla="*/ 3153548 h 4798093"/>
                    <a:gd name="connsiteX17" fmla="*/ 3805763 w 4784915"/>
                    <a:gd name="connsiteY17" fmla="*/ 3110540 h 4798093"/>
                    <a:gd name="connsiteX18" fmla="*/ 3808683 w 4784915"/>
                    <a:gd name="connsiteY18" fmla="*/ 3103906 h 4798093"/>
                    <a:gd name="connsiteX19" fmla="*/ 3487808 w 4784915"/>
                    <a:gd name="connsiteY19" fmla="*/ 3531608 h 4798093"/>
                    <a:gd name="connsiteX20" fmla="*/ 3492735 w 4784915"/>
                    <a:gd name="connsiteY20" fmla="*/ 3526293 h 4798093"/>
                    <a:gd name="connsiteX21" fmla="*/ 3538849 w 4784915"/>
                    <a:gd name="connsiteY21" fmla="*/ 3524532 h 4798093"/>
                    <a:gd name="connsiteX22" fmla="*/ 3598088 w 4784915"/>
                    <a:gd name="connsiteY22" fmla="*/ 3582703 h 4798093"/>
                    <a:gd name="connsiteX23" fmla="*/ 3774332 w 4784915"/>
                    <a:gd name="connsiteY23" fmla="*/ 3745981 h 4798093"/>
                    <a:gd name="connsiteX24" fmla="*/ 3938865 w 4784915"/>
                    <a:gd name="connsiteY24" fmla="*/ 3806884 h 4798093"/>
                    <a:gd name="connsiteX25" fmla="*/ 3976308 w 4784915"/>
                    <a:gd name="connsiteY25" fmla="*/ 3801371 h 4798093"/>
                    <a:gd name="connsiteX26" fmla="*/ 4122091 w 4784915"/>
                    <a:gd name="connsiteY26" fmla="*/ 3837501 h 4798093"/>
                    <a:gd name="connsiteX27" fmla="*/ 4111576 w 4784915"/>
                    <a:gd name="connsiteY27" fmla="*/ 4099599 h 4798093"/>
                    <a:gd name="connsiteX28" fmla="*/ 4108655 w 4784915"/>
                    <a:gd name="connsiteY28" fmla="*/ 4101833 h 4798093"/>
                    <a:gd name="connsiteX29" fmla="*/ 4108653 w 4784915"/>
                    <a:gd name="connsiteY29" fmla="*/ 4101832 h 4798093"/>
                    <a:gd name="connsiteX30" fmla="*/ 4106649 w 4784915"/>
                    <a:gd name="connsiteY30" fmla="*/ 4104915 h 4798093"/>
                    <a:gd name="connsiteX31" fmla="*/ 3846115 w 4784915"/>
                    <a:gd name="connsiteY31" fmla="*/ 4135392 h 4798093"/>
                    <a:gd name="connsiteX32" fmla="*/ 3798971 w 4784915"/>
                    <a:gd name="connsiteY32" fmla="*/ 3992791 h 4798093"/>
                    <a:gd name="connsiteX33" fmla="*/ 3801611 w 4784915"/>
                    <a:gd name="connsiteY33" fmla="*/ 3955036 h 4798093"/>
                    <a:gd name="connsiteX34" fmla="*/ 3728335 w 4784915"/>
                    <a:gd name="connsiteY34" fmla="*/ 3795628 h 4798093"/>
                    <a:gd name="connsiteX35" fmla="*/ 3552090 w 4784915"/>
                    <a:gd name="connsiteY35" fmla="*/ 3632351 h 4798093"/>
                    <a:gd name="connsiteX36" fmla="*/ 3489569 w 4784915"/>
                    <a:gd name="connsiteY36" fmla="*/ 3577724 h 4798093"/>
                    <a:gd name="connsiteX37" fmla="*/ 3487808 w 4784915"/>
                    <a:gd name="connsiteY37" fmla="*/ 3531608 h 4798093"/>
                    <a:gd name="connsiteX38" fmla="*/ 3948116 w 4784915"/>
                    <a:gd name="connsiteY38" fmla="*/ 2578419 h 4798093"/>
                    <a:gd name="connsiteX39" fmla="*/ 3985247 w 4784915"/>
                    <a:gd name="connsiteY39" fmla="*/ 2551015 h 4798093"/>
                    <a:gd name="connsiteX40" fmla="*/ 4066949 w 4784915"/>
                    <a:gd name="connsiteY40" fmla="*/ 2565770 h 4798093"/>
                    <a:gd name="connsiteX41" fmla="*/ 4304519 w 4784915"/>
                    <a:gd name="connsiteY41" fmla="*/ 2601578 h 4798093"/>
                    <a:gd name="connsiteX42" fmla="*/ 4474803 w 4784915"/>
                    <a:gd name="connsiteY42" fmla="*/ 2559344 h 4798093"/>
                    <a:gd name="connsiteX43" fmla="*/ 4502655 w 4784915"/>
                    <a:gd name="connsiteY43" fmla="*/ 2533717 h 4798093"/>
                    <a:gd name="connsiteX44" fmla="*/ 4643498 w 4784915"/>
                    <a:gd name="connsiteY44" fmla="*/ 2481554 h 4798093"/>
                    <a:gd name="connsiteX45" fmla="*/ 4782286 w 4784915"/>
                    <a:gd name="connsiteY45" fmla="*/ 2704140 h 4798093"/>
                    <a:gd name="connsiteX46" fmla="*/ 4781127 w 4784915"/>
                    <a:gd name="connsiteY46" fmla="*/ 2707630 h 4798093"/>
                    <a:gd name="connsiteX47" fmla="*/ 4781125 w 4784915"/>
                    <a:gd name="connsiteY47" fmla="*/ 2707630 h 4798093"/>
                    <a:gd name="connsiteX48" fmla="*/ 4781203 w 4784915"/>
                    <a:gd name="connsiteY48" fmla="*/ 2711307 h 4798093"/>
                    <a:gd name="connsiteX49" fmla="*/ 4582977 w 4784915"/>
                    <a:gd name="connsiteY49" fmla="*/ 2883100 h 4798093"/>
                    <a:gd name="connsiteX50" fmla="*/ 4463765 w 4784915"/>
                    <a:gd name="connsiteY50" fmla="*/ 2791743 h 4798093"/>
                    <a:gd name="connsiteX51" fmla="*/ 4444703 w 4784915"/>
                    <a:gd name="connsiteY51" fmla="*/ 2759047 h 4798093"/>
                    <a:gd name="connsiteX52" fmla="*/ 4294431 w 4784915"/>
                    <a:gd name="connsiteY52" fmla="*/ 2668501 h 4798093"/>
                    <a:gd name="connsiteX53" fmla="*/ 4056861 w 4784915"/>
                    <a:gd name="connsiteY53" fmla="*/ 2632696 h 4798093"/>
                    <a:gd name="connsiteX54" fmla="*/ 3974439 w 4784915"/>
                    <a:gd name="connsiteY54" fmla="*/ 2622716 h 4798093"/>
                    <a:gd name="connsiteX55" fmla="*/ 3947034 w 4784915"/>
                    <a:gd name="connsiteY55" fmla="*/ 2585585 h 4798093"/>
                    <a:gd name="connsiteX56" fmla="*/ 3948116 w 4784915"/>
                    <a:gd name="connsiteY56" fmla="*/ 2578419 h 4798093"/>
                    <a:gd name="connsiteX57" fmla="*/ 2978895 w 4784915"/>
                    <a:gd name="connsiteY57" fmla="*/ 3847560 h 4798093"/>
                    <a:gd name="connsiteX58" fmla="*/ 2994890 w 4784915"/>
                    <a:gd name="connsiteY58" fmla="*/ 3828378 h 4798093"/>
                    <a:gd name="connsiteX59" fmla="*/ 3001310 w 4784915"/>
                    <a:gd name="connsiteY59" fmla="*/ 3825013 h 4798093"/>
                    <a:gd name="connsiteX60" fmla="*/ 3045364 w 4784915"/>
                    <a:gd name="connsiteY60" fmla="*/ 3838756 h 4798093"/>
                    <a:gd name="connsiteX61" fmla="*/ 3081772 w 4784915"/>
                    <a:gd name="connsiteY61" fmla="*/ 3913371 h 4798093"/>
                    <a:gd name="connsiteX62" fmla="*/ 3193360 w 4784915"/>
                    <a:gd name="connsiteY62" fmla="*/ 4126138 h 4798093"/>
                    <a:gd name="connsiteX63" fmla="*/ 3328102 w 4784915"/>
                    <a:gd name="connsiteY63" fmla="*/ 4238498 h 4798093"/>
                    <a:gd name="connsiteX64" fmla="*/ 3365238 w 4784915"/>
                    <a:gd name="connsiteY64" fmla="*/ 4245807 h 4798093"/>
                    <a:gd name="connsiteX65" fmla="*/ 3490581 w 4784915"/>
                    <a:gd name="connsiteY65" fmla="*/ 4328553 h 4798093"/>
                    <a:gd name="connsiteX66" fmla="*/ 3393130 w 4784915"/>
                    <a:gd name="connsiteY66" fmla="*/ 4572089 h 4798093"/>
                    <a:gd name="connsiteX67" fmla="*/ 3389630 w 4784915"/>
                    <a:gd name="connsiteY67" fmla="*/ 4573218 h 4798093"/>
                    <a:gd name="connsiteX68" fmla="*/ 3389629 w 4784915"/>
                    <a:gd name="connsiteY68" fmla="*/ 4573216 h 4798093"/>
                    <a:gd name="connsiteX69" fmla="*/ 3386710 w 4784915"/>
                    <a:gd name="connsiteY69" fmla="*/ 4575453 h 4798093"/>
                    <a:gd name="connsiteX70" fmla="*/ 3130959 w 4784915"/>
                    <a:gd name="connsiteY70" fmla="*/ 4517162 h 4798093"/>
                    <a:gd name="connsiteX71" fmla="*/ 3134150 w 4784915"/>
                    <a:gd name="connsiteY71" fmla="*/ 4367003 h 4798093"/>
                    <a:gd name="connsiteX72" fmla="*/ 3149249 w 4784915"/>
                    <a:gd name="connsiteY72" fmla="*/ 4332299 h 4798093"/>
                    <a:gd name="connsiteX73" fmla="*/ 3133422 w 4784915"/>
                    <a:gd name="connsiteY73" fmla="*/ 4157571 h 4798093"/>
                    <a:gd name="connsiteX74" fmla="*/ 3021833 w 4784915"/>
                    <a:gd name="connsiteY74" fmla="*/ 3944805 h 4798093"/>
                    <a:gd name="connsiteX75" fmla="*/ 2981148 w 4784915"/>
                    <a:gd name="connsiteY75" fmla="*/ 3872433 h 4798093"/>
                    <a:gd name="connsiteX76" fmla="*/ 2978895 w 4784915"/>
                    <a:gd name="connsiteY76" fmla="*/ 3847560 h 4798093"/>
                    <a:gd name="connsiteX77" fmla="*/ 3922289 w 4784915"/>
                    <a:gd name="connsiteY77" fmla="*/ 2059973 h 4798093"/>
                    <a:gd name="connsiteX78" fmla="*/ 3941294 w 4784915"/>
                    <a:gd name="connsiteY78" fmla="*/ 2043768 h 4798093"/>
                    <a:gd name="connsiteX79" fmla="*/ 4020984 w 4784915"/>
                    <a:gd name="connsiteY79" fmla="*/ 2020481 h 4798093"/>
                    <a:gd name="connsiteX80" fmla="*/ 4249537 w 4784915"/>
                    <a:gd name="connsiteY80" fmla="*/ 1946418 h 4798093"/>
                    <a:gd name="connsiteX81" fmla="*/ 4383034 w 4784915"/>
                    <a:gd name="connsiteY81" fmla="*/ 1832580 h 4798093"/>
                    <a:gd name="connsiteX82" fmla="*/ 4396509 w 4784915"/>
                    <a:gd name="connsiteY82" fmla="*/ 1797212 h 4798093"/>
                    <a:gd name="connsiteX83" fmla="*/ 4499229 w 4784915"/>
                    <a:gd name="connsiteY83" fmla="*/ 1687639 h 4798093"/>
                    <a:gd name="connsiteX84" fmla="*/ 4722815 w 4784915"/>
                    <a:gd name="connsiteY84" fmla="*/ 1824809 h 4798093"/>
                    <a:gd name="connsiteX85" fmla="*/ 4723337 w 4784915"/>
                    <a:gd name="connsiteY85" fmla="*/ 1828450 h 4798093"/>
                    <a:gd name="connsiteX86" fmla="*/ 4723335 w 4784915"/>
                    <a:gd name="connsiteY86" fmla="*/ 1828450 h 4798093"/>
                    <a:gd name="connsiteX87" fmla="*/ 4725047 w 4784915"/>
                    <a:gd name="connsiteY87" fmla="*/ 1831706 h 4798093"/>
                    <a:gd name="connsiteX88" fmla="*/ 4624412 w 4784915"/>
                    <a:gd name="connsiteY88" fmla="*/ 2073943 h 4798093"/>
                    <a:gd name="connsiteX89" fmla="*/ 4476948 w 4784915"/>
                    <a:gd name="connsiteY89" fmla="*/ 2045445 h 4798093"/>
                    <a:gd name="connsiteX90" fmla="*/ 4445291 w 4784915"/>
                    <a:gd name="connsiteY90" fmla="*/ 2024704 h 4798093"/>
                    <a:gd name="connsiteX91" fmla="*/ 4270400 w 4784915"/>
                    <a:gd name="connsiteY91" fmla="*/ 2010802 h 4798093"/>
                    <a:gd name="connsiteX92" fmla="*/ 4041848 w 4784915"/>
                    <a:gd name="connsiteY92" fmla="*/ 2084866 h 4798093"/>
                    <a:gd name="connsiteX93" fmla="*/ 3963645 w 4784915"/>
                    <a:gd name="connsiteY93" fmla="*/ 2112748 h 4798093"/>
                    <a:gd name="connsiteX94" fmla="*/ 3922542 w 4784915"/>
                    <a:gd name="connsiteY94" fmla="*/ 2091764 h 4798093"/>
                    <a:gd name="connsiteX95" fmla="*/ 3920310 w 4784915"/>
                    <a:gd name="connsiteY95" fmla="*/ 2084869 h 4798093"/>
                    <a:gd name="connsiteX96" fmla="*/ 3922289 w 4784915"/>
                    <a:gd name="connsiteY96" fmla="*/ 2059973 h 4798093"/>
                    <a:gd name="connsiteX97" fmla="*/ 2480842 w 4784915"/>
                    <a:gd name="connsiteY97" fmla="*/ 3965767 h 4798093"/>
                    <a:gd name="connsiteX98" fmla="*/ 2503450 w 4784915"/>
                    <a:gd name="connsiteY98" fmla="*/ 3955152 h 4798093"/>
                    <a:gd name="connsiteX99" fmla="*/ 2510690 w 4784915"/>
                    <a:gd name="connsiteY99" fmla="*/ 3954819 h 4798093"/>
                    <a:gd name="connsiteX100" fmla="*/ 2544795 w 4784915"/>
                    <a:gd name="connsiteY100" fmla="*/ 3985907 h 4798093"/>
                    <a:gd name="connsiteX101" fmla="*/ 2546222 w 4784915"/>
                    <a:gd name="connsiteY101" fmla="*/ 4068918 h 4798093"/>
                    <a:gd name="connsiteX102" fmla="*/ 2557330 w 4784915"/>
                    <a:gd name="connsiteY102" fmla="*/ 4308915 h 4798093"/>
                    <a:gd name="connsiteX103" fmla="*/ 2631894 w 4784915"/>
                    <a:gd name="connsiteY103" fmla="*/ 4467725 h 4798093"/>
                    <a:gd name="connsiteX104" fmla="*/ 2662450 w 4784915"/>
                    <a:gd name="connsiteY104" fmla="*/ 4490057 h 4798093"/>
                    <a:gd name="connsiteX105" fmla="*/ 2741024 w 4784915"/>
                    <a:gd name="connsiteY105" fmla="*/ 4618057 h 4798093"/>
                    <a:gd name="connsiteX106" fmla="*/ 2549702 w 4784915"/>
                    <a:gd name="connsiteY106" fmla="*/ 4797506 h 4798093"/>
                    <a:gd name="connsiteX107" fmla="*/ 2546053 w 4784915"/>
                    <a:gd name="connsiteY107" fmla="*/ 4797050 h 4798093"/>
                    <a:gd name="connsiteX108" fmla="*/ 2546053 w 4784915"/>
                    <a:gd name="connsiteY108" fmla="*/ 4797047 h 4798093"/>
                    <a:gd name="connsiteX109" fmla="*/ 2542462 w 4784915"/>
                    <a:gd name="connsiteY109" fmla="*/ 4797839 h 4798093"/>
                    <a:gd name="connsiteX110" fmla="*/ 2335377 w 4784915"/>
                    <a:gd name="connsiteY110" fmla="*/ 4636834 h 4798093"/>
                    <a:gd name="connsiteX111" fmla="*/ 2401789 w 4784915"/>
                    <a:gd name="connsiteY111" fmla="*/ 4502122 h 4798093"/>
                    <a:gd name="connsiteX112" fmla="*/ 2430151 w 4784915"/>
                    <a:gd name="connsiteY112" fmla="*/ 4477062 h 4798093"/>
                    <a:gd name="connsiteX113" fmla="*/ 2489723 w 4784915"/>
                    <a:gd name="connsiteY113" fmla="*/ 4312043 h 4798093"/>
                    <a:gd name="connsiteX114" fmla="*/ 2478612 w 4784915"/>
                    <a:gd name="connsiteY114" fmla="*/ 4072047 h 4798093"/>
                    <a:gd name="connsiteX115" fmla="*/ 2472361 w 4784915"/>
                    <a:gd name="connsiteY115" fmla="*/ 3989258 h 4798093"/>
                    <a:gd name="connsiteX116" fmla="*/ 2480842 w 4784915"/>
                    <a:gd name="connsiteY116" fmla="*/ 3965767 h 4798093"/>
                    <a:gd name="connsiteX117" fmla="*/ 3630619 w 4784915"/>
                    <a:gd name="connsiteY117" fmla="*/ 1449954 h 4798093"/>
                    <a:gd name="connsiteX118" fmla="*/ 3643539 w 4784915"/>
                    <a:gd name="connsiteY118" fmla="*/ 1428581 h 4798093"/>
                    <a:gd name="connsiteX119" fmla="*/ 3711811 w 4784915"/>
                    <a:gd name="connsiteY119" fmla="*/ 1381338 h 4798093"/>
                    <a:gd name="connsiteX120" fmla="*/ 3905319 w 4784915"/>
                    <a:gd name="connsiteY120" fmla="*/ 1238943 h 4798093"/>
                    <a:gd name="connsiteX121" fmla="*/ 3996076 w 4784915"/>
                    <a:gd name="connsiteY121" fmla="*/ 1088798 h 4798093"/>
                    <a:gd name="connsiteX122" fmla="*/ 3997703 w 4784915"/>
                    <a:gd name="connsiteY122" fmla="*/ 1050985 h 4798093"/>
                    <a:gd name="connsiteX123" fmla="*/ 4060601 w 4784915"/>
                    <a:gd name="connsiteY123" fmla="*/ 914598 h 4798093"/>
                    <a:gd name="connsiteX124" fmla="*/ 4316047 w 4784915"/>
                    <a:gd name="connsiteY124" fmla="*/ 974213 h 4798093"/>
                    <a:gd name="connsiteX125" fmla="*/ 4317691 w 4784915"/>
                    <a:gd name="connsiteY125" fmla="*/ 977502 h 4798093"/>
                    <a:gd name="connsiteX126" fmla="*/ 4317689 w 4784915"/>
                    <a:gd name="connsiteY126" fmla="*/ 977503 h 4798093"/>
                    <a:gd name="connsiteX127" fmla="*/ 4320341 w 4784915"/>
                    <a:gd name="connsiteY127" fmla="*/ 980051 h 4798093"/>
                    <a:gd name="connsiteX128" fmla="*/ 4301282 w 4784915"/>
                    <a:gd name="connsiteY128" fmla="*/ 1241668 h 4798093"/>
                    <a:gd name="connsiteX129" fmla="*/ 4152359 w 4784915"/>
                    <a:gd name="connsiteY129" fmla="*/ 1261155 h 4798093"/>
                    <a:gd name="connsiteX130" fmla="*/ 4115774 w 4784915"/>
                    <a:gd name="connsiteY130" fmla="*/ 1251463 h 4798093"/>
                    <a:gd name="connsiteX131" fmla="*/ 3945431 w 4784915"/>
                    <a:gd name="connsiteY131" fmla="*/ 1293455 h 4798093"/>
                    <a:gd name="connsiteX132" fmla="*/ 3751924 w 4784915"/>
                    <a:gd name="connsiteY132" fmla="*/ 1435852 h 4798093"/>
                    <a:gd name="connsiteX133" fmla="*/ 3686514 w 4784915"/>
                    <a:gd name="connsiteY133" fmla="*/ 1486985 h 4798093"/>
                    <a:gd name="connsiteX134" fmla="*/ 3640890 w 4784915"/>
                    <a:gd name="connsiteY134" fmla="*/ 1480042 h 4798093"/>
                    <a:gd name="connsiteX135" fmla="*/ 3636596 w 4784915"/>
                    <a:gd name="connsiteY135" fmla="*/ 1474203 h 4798093"/>
                    <a:gd name="connsiteX136" fmla="*/ 3630619 w 4784915"/>
                    <a:gd name="connsiteY136" fmla="*/ 1449954 h 4798093"/>
                    <a:gd name="connsiteX137" fmla="*/ 1900176 w 4784915"/>
                    <a:gd name="connsiteY137" fmla="*/ 3934928 h 4798093"/>
                    <a:gd name="connsiteX138" fmla="*/ 1937718 w 4784915"/>
                    <a:gd name="connsiteY138" fmla="*/ 3908089 h 4798093"/>
                    <a:gd name="connsiteX139" fmla="*/ 1944867 w 4784915"/>
                    <a:gd name="connsiteY139" fmla="*/ 3909280 h 4798093"/>
                    <a:gd name="connsiteX140" fmla="*/ 1971705 w 4784915"/>
                    <a:gd name="connsiteY140" fmla="*/ 3946821 h 4798093"/>
                    <a:gd name="connsiteX141" fmla="*/ 1955716 w 4784915"/>
                    <a:gd name="connsiteY141" fmla="*/ 4028291 h 4798093"/>
                    <a:gd name="connsiteX142" fmla="*/ 1916319 w 4784915"/>
                    <a:gd name="connsiteY142" fmla="*/ 4265291 h 4798093"/>
                    <a:gd name="connsiteX143" fmla="*/ 1955971 w 4784915"/>
                    <a:gd name="connsiteY143" fmla="*/ 4436195 h 4798093"/>
                    <a:gd name="connsiteX144" fmla="*/ 1981174 w 4784915"/>
                    <a:gd name="connsiteY144" fmla="*/ 4464431 h 4798093"/>
                    <a:gd name="connsiteX145" fmla="*/ 2031200 w 4784915"/>
                    <a:gd name="connsiteY145" fmla="*/ 4606047 h 4798093"/>
                    <a:gd name="connsiteX146" fmla="*/ 1806540 w 4784915"/>
                    <a:gd name="connsiteY146" fmla="*/ 4741452 h 4798093"/>
                    <a:gd name="connsiteX147" fmla="*/ 1803067 w 4784915"/>
                    <a:gd name="connsiteY147" fmla="*/ 4740241 h 4798093"/>
                    <a:gd name="connsiteX148" fmla="*/ 1803068 w 4784915"/>
                    <a:gd name="connsiteY148" fmla="*/ 4740238 h 4798093"/>
                    <a:gd name="connsiteX149" fmla="*/ 1799391 w 4784915"/>
                    <a:gd name="connsiteY149" fmla="*/ 4740261 h 4798093"/>
                    <a:gd name="connsiteX150" fmla="*/ 1630616 w 4784915"/>
                    <a:gd name="connsiteY150" fmla="*/ 4539458 h 4798093"/>
                    <a:gd name="connsiteX151" fmla="*/ 1723766 w 4784915"/>
                    <a:gd name="connsiteY151" fmla="*/ 4421641 h 4798093"/>
                    <a:gd name="connsiteX152" fmla="*/ 1756746 w 4784915"/>
                    <a:gd name="connsiteY152" fmla="*/ 4403077 h 4798093"/>
                    <a:gd name="connsiteX153" fmla="*/ 1849555 w 4784915"/>
                    <a:gd name="connsiteY153" fmla="*/ 4254192 h 4798093"/>
                    <a:gd name="connsiteX154" fmla="*/ 1888951 w 4784915"/>
                    <a:gd name="connsiteY154" fmla="*/ 4017191 h 4798093"/>
                    <a:gd name="connsiteX155" fmla="*/ 3454549 w 4784915"/>
                    <a:gd name="connsiteY155" fmla="*/ 448732 h 4798093"/>
                    <a:gd name="connsiteX156" fmla="*/ 3712963 w 4784915"/>
                    <a:gd name="connsiteY156" fmla="*/ 403687 h 4798093"/>
                    <a:gd name="connsiteX157" fmla="*/ 3715762 w 4784915"/>
                    <a:gd name="connsiteY157" fmla="*/ 406071 h 4798093"/>
                    <a:gd name="connsiteX158" fmla="*/ 3715761 w 4784915"/>
                    <a:gd name="connsiteY158" fmla="*/ 406073 h 4798093"/>
                    <a:gd name="connsiteX159" fmla="*/ 3719198 w 4784915"/>
                    <a:gd name="connsiteY159" fmla="*/ 407381 h 4798093"/>
                    <a:gd name="connsiteX160" fmla="*/ 3803981 w 4784915"/>
                    <a:gd name="connsiteY160" fmla="*/ 655612 h 4798093"/>
                    <a:gd name="connsiteX161" fmla="*/ 3674543 w 4784915"/>
                    <a:gd name="connsiteY161" fmla="*/ 731794 h 4798093"/>
                    <a:gd name="connsiteX162" fmla="*/ 3637082 w 4784915"/>
                    <a:gd name="connsiteY162" fmla="*/ 737183 h 4798093"/>
                    <a:gd name="connsiteX163" fmla="*/ 3496732 w 4784915"/>
                    <a:gd name="connsiteY163" fmla="*/ 842455 h 4798093"/>
                    <a:gd name="connsiteX164" fmla="*/ 3374334 w 4784915"/>
                    <a:gd name="connsiteY164" fmla="*/ 1049192 h 4798093"/>
                    <a:gd name="connsiteX165" fmla="*/ 3334135 w 4784915"/>
                    <a:gd name="connsiteY165" fmla="*/ 1121835 h 4798093"/>
                    <a:gd name="connsiteX166" fmla="*/ 3289429 w 4784915"/>
                    <a:gd name="connsiteY166" fmla="*/ 1133290 h 4798093"/>
                    <a:gd name="connsiteX167" fmla="*/ 3283194 w 4784915"/>
                    <a:gd name="connsiteY167" fmla="*/ 1129596 h 4798093"/>
                    <a:gd name="connsiteX168" fmla="*/ 3271739 w 4784915"/>
                    <a:gd name="connsiteY168" fmla="*/ 1084892 h 4798093"/>
                    <a:gd name="connsiteX169" fmla="*/ 3316096 w 4784915"/>
                    <a:gd name="connsiteY169" fmla="*/ 1014710 h 4798093"/>
                    <a:gd name="connsiteX170" fmla="*/ 3438495 w 4784915"/>
                    <a:gd name="connsiteY170" fmla="*/ 807973 h 4798093"/>
                    <a:gd name="connsiteX171" fmla="*/ 3463297 w 4784915"/>
                    <a:gd name="connsiteY171" fmla="*/ 634292 h 4798093"/>
                    <a:gd name="connsiteX172" fmla="*/ 3450005 w 4784915"/>
                    <a:gd name="connsiteY172" fmla="*/ 598855 h 4798093"/>
                    <a:gd name="connsiteX173" fmla="*/ 3454549 w 4784915"/>
                    <a:gd name="connsiteY173" fmla="*/ 448732 h 4798093"/>
                    <a:gd name="connsiteX174" fmla="*/ 959459 w 4784915"/>
                    <a:gd name="connsiteY174" fmla="*/ 4153217 h 4798093"/>
                    <a:gd name="connsiteX175" fmla="*/ 1092685 w 4784915"/>
                    <a:gd name="connsiteY175" fmla="*/ 4083871 h 4798093"/>
                    <a:gd name="connsiteX176" fmla="*/ 1130376 w 4784915"/>
                    <a:gd name="connsiteY176" fmla="*/ 4080439 h 4798093"/>
                    <a:gd name="connsiteX177" fmla="*/ 1276011 w 4784915"/>
                    <a:gd name="connsiteY177" fmla="*/ 3982610 h 4798093"/>
                    <a:gd name="connsiteX178" fmla="*/ 1408997 w 4784915"/>
                    <a:gd name="connsiteY178" fmla="*/ 3782519 h 4798093"/>
                    <a:gd name="connsiteX179" fmla="*/ 1452921 w 4784915"/>
                    <a:gd name="connsiteY179" fmla="*/ 3712065 h 4798093"/>
                    <a:gd name="connsiteX180" fmla="*/ 1498162 w 4784915"/>
                    <a:gd name="connsiteY180" fmla="*/ 3702952 h 4798093"/>
                    <a:gd name="connsiteX181" fmla="*/ 1504197 w 4784915"/>
                    <a:gd name="connsiteY181" fmla="*/ 3706965 h 4798093"/>
                    <a:gd name="connsiteX182" fmla="*/ 1513310 w 4784915"/>
                    <a:gd name="connsiteY182" fmla="*/ 3752204 h 4798093"/>
                    <a:gd name="connsiteX183" fmla="*/ 1465364 w 4784915"/>
                    <a:gd name="connsiteY183" fmla="*/ 3819984 h 4798093"/>
                    <a:gd name="connsiteX184" fmla="*/ 1332376 w 4784915"/>
                    <a:gd name="connsiteY184" fmla="*/ 4020074 h 4798093"/>
                    <a:gd name="connsiteX185" fmla="*/ 1298573 w 4784915"/>
                    <a:gd name="connsiteY185" fmla="*/ 4192229 h 4798093"/>
                    <a:gd name="connsiteX186" fmla="*/ 1310004 w 4784915"/>
                    <a:gd name="connsiteY186" fmla="*/ 4228310 h 4798093"/>
                    <a:gd name="connsiteX187" fmla="*/ 1297656 w 4784915"/>
                    <a:gd name="connsiteY187" fmla="*/ 4377994 h 4798093"/>
                    <a:gd name="connsiteX188" fmla="*/ 1037250 w 4784915"/>
                    <a:gd name="connsiteY188" fmla="*/ 4409535 h 4798093"/>
                    <a:gd name="connsiteX189" fmla="*/ 1034578 w 4784915"/>
                    <a:gd name="connsiteY189" fmla="*/ 4407009 h 4798093"/>
                    <a:gd name="connsiteX190" fmla="*/ 1034579 w 4784915"/>
                    <a:gd name="connsiteY190" fmla="*/ 4407007 h 4798093"/>
                    <a:gd name="connsiteX191" fmla="*/ 1031215 w 4784915"/>
                    <a:gd name="connsiteY191" fmla="*/ 4405522 h 4798093"/>
                    <a:gd name="connsiteX192" fmla="*/ 959459 w 4784915"/>
                    <a:gd name="connsiteY192" fmla="*/ 4153217 h 4798093"/>
                    <a:gd name="connsiteX193" fmla="*/ 2803235 w 4784915"/>
                    <a:gd name="connsiteY193" fmla="*/ 160973 h 4798093"/>
                    <a:gd name="connsiteX194" fmla="*/ 3030451 w 4784915"/>
                    <a:gd name="connsiteY194" fmla="*/ 89880 h 4798093"/>
                    <a:gd name="connsiteX195" fmla="*/ 3033720 w 4784915"/>
                    <a:gd name="connsiteY195" fmla="*/ 91565 h 4798093"/>
                    <a:gd name="connsiteX196" fmla="*/ 3033719 w 4784915"/>
                    <a:gd name="connsiteY196" fmla="*/ 91567 h 4798093"/>
                    <a:gd name="connsiteX197" fmla="*/ 3037363 w 4784915"/>
                    <a:gd name="connsiteY197" fmla="*/ 92060 h 4798093"/>
                    <a:gd name="connsiteX198" fmla="*/ 3176378 w 4784915"/>
                    <a:gd name="connsiteY198" fmla="*/ 314504 h 4798093"/>
                    <a:gd name="connsiteX199" fmla="*/ 3067657 w 4784915"/>
                    <a:gd name="connsiteY199" fmla="*/ 418127 h 4798093"/>
                    <a:gd name="connsiteX200" fmla="*/ 3032403 w 4784915"/>
                    <a:gd name="connsiteY200" fmla="*/ 431894 h 4798093"/>
                    <a:gd name="connsiteX201" fmla="*/ 2919673 w 4784915"/>
                    <a:gd name="connsiteY201" fmla="*/ 566325 h 4798093"/>
                    <a:gd name="connsiteX202" fmla="*/ 2847499 w 4784915"/>
                    <a:gd name="connsiteY202" fmla="*/ 795482 h 4798093"/>
                    <a:gd name="connsiteX203" fmla="*/ 2824873 w 4784915"/>
                    <a:gd name="connsiteY203" fmla="*/ 875364 h 4798093"/>
                    <a:gd name="connsiteX204" fmla="*/ 2783945 w 4784915"/>
                    <a:gd name="connsiteY204" fmla="*/ 896685 h 4798093"/>
                    <a:gd name="connsiteX205" fmla="*/ 2777032 w 4784915"/>
                    <a:gd name="connsiteY205" fmla="*/ 894506 h 4798093"/>
                    <a:gd name="connsiteX206" fmla="*/ 2755711 w 4784915"/>
                    <a:gd name="connsiteY206" fmla="*/ 853579 h 4798093"/>
                    <a:gd name="connsiteX207" fmla="*/ 2782944 w 4784915"/>
                    <a:gd name="connsiteY207" fmla="*/ 775149 h 4798093"/>
                    <a:gd name="connsiteX208" fmla="*/ 2855119 w 4784915"/>
                    <a:gd name="connsiteY208" fmla="*/ 545992 h 4798093"/>
                    <a:gd name="connsiteX209" fmla="*/ 2839773 w 4784915"/>
                    <a:gd name="connsiteY209" fmla="*/ 371222 h 4798093"/>
                    <a:gd name="connsiteX210" fmla="*/ 2818770 w 4784915"/>
                    <a:gd name="connsiteY210" fmla="*/ 339737 h 4798093"/>
                    <a:gd name="connsiteX211" fmla="*/ 2789054 w 4784915"/>
                    <a:gd name="connsiteY211" fmla="*/ 192513 h 4798093"/>
                    <a:gd name="connsiteX212" fmla="*/ 2803235 w 4784915"/>
                    <a:gd name="connsiteY212" fmla="*/ 160973 h 4798093"/>
                    <a:gd name="connsiteX213" fmla="*/ 435348 w 4784915"/>
                    <a:gd name="connsiteY213" fmla="*/ 3604896 h 4798093"/>
                    <a:gd name="connsiteX214" fmla="*/ 458323 w 4784915"/>
                    <a:gd name="connsiteY214" fmla="*/ 3579049 h 4798093"/>
                    <a:gd name="connsiteX215" fmla="*/ 604816 w 4784915"/>
                    <a:gd name="connsiteY215" fmla="*/ 3545917 h 4798093"/>
                    <a:gd name="connsiteX216" fmla="*/ 642138 w 4784915"/>
                    <a:gd name="connsiteY216" fmla="*/ 3552195 h 4798093"/>
                    <a:gd name="connsiteX217" fmla="*/ 807885 w 4784915"/>
                    <a:gd name="connsiteY217" fmla="*/ 3494679 h 4798093"/>
                    <a:gd name="connsiteX218" fmla="*/ 987441 w 4784915"/>
                    <a:gd name="connsiteY218" fmla="*/ 3335050 h 4798093"/>
                    <a:gd name="connsiteX219" fmla="*/ 1047858 w 4784915"/>
                    <a:gd name="connsiteY219" fmla="*/ 3278105 h 4798093"/>
                    <a:gd name="connsiteX220" fmla="*/ 1093928 w 4784915"/>
                    <a:gd name="connsiteY220" fmla="*/ 3280812 h 4798093"/>
                    <a:gd name="connsiteX221" fmla="*/ 1098742 w 4784915"/>
                    <a:gd name="connsiteY221" fmla="*/ 3286230 h 4798093"/>
                    <a:gd name="connsiteX222" fmla="*/ 1096035 w 4784915"/>
                    <a:gd name="connsiteY222" fmla="*/ 3332298 h 4798093"/>
                    <a:gd name="connsiteX223" fmla="*/ 1032408 w 4784915"/>
                    <a:gd name="connsiteY223" fmla="*/ 3385634 h 4798093"/>
                    <a:gd name="connsiteX224" fmla="*/ 852851 w 4784915"/>
                    <a:gd name="connsiteY224" fmla="*/ 3545261 h 4798093"/>
                    <a:gd name="connsiteX225" fmla="*/ 776322 w 4784915"/>
                    <a:gd name="connsiteY225" fmla="*/ 3703133 h 4798093"/>
                    <a:gd name="connsiteX226" fmla="*/ 778188 w 4784915"/>
                    <a:gd name="connsiteY226" fmla="*/ 3740934 h 4798093"/>
                    <a:gd name="connsiteX227" fmla="*/ 728130 w 4784915"/>
                    <a:gd name="connsiteY227" fmla="*/ 3882539 h 4798093"/>
                    <a:gd name="connsiteX228" fmla="*/ 468276 w 4784915"/>
                    <a:gd name="connsiteY228" fmla="*/ 3846727 h 4798093"/>
                    <a:gd name="connsiteX229" fmla="*/ 466336 w 4784915"/>
                    <a:gd name="connsiteY229" fmla="*/ 3843603 h 4798093"/>
                    <a:gd name="connsiteX230" fmla="*/ 466337 w 4784915"/>
                    <a:gd name="connsiteY230" fmla="*/ 3843602 h 4798093"/>
                    <a:gd name="connsiteX231" fmla="*/ 463462 w 4784915"/>
                    <a:gd name="connsiteY231" fmla="*/ 3841309 h 4798093"/>
                    <a:gd name="connsiteX232" fmla="*/ 435348 w 4784915"/>
                    <a:gd name="connsiteY232" fmla="*/ 3604896 h 4798093"/>
                    <a:gd name="connsiteX233" fmla="*/ 2017846 w 4784915"/>
                    <a:gd name="connsiteY233" fmla="*/ 73740 h 4798093"/>
                    <a:gd name="connsiteX234" fmla="*/ 2149977 w 4784915"/>
                    <a:gd name="connsiteY234" fmla="*/ 3626 h 4798093"/>
                    <a:gd name="connsiteX235" fmla="*/ 2153654 w 4784915"/>
                    <a:gd name="connsiteY235" fmla="*/ 3711 h 4798093"/>
                    <a:gd name="connsiteX236" fmla="*/ 2153654 w 4784915"/>
                    <a:gd name="connsiteY236" fmla="*/ 3714 h 4798093"/>
                    <a:gd name="connsiteX237" fmla="*/ 2157146 w 4784915"/>
                    <a:gd name="connsiteY237" fmla="*/ 2562 h 4798093"/>
                    <a:gd name="connsiteX238" fmla="*/ 2379464 w 4784915"/>
                    <a:gd name="connsiteY238" fmla="*/ 141780 h 4798093"/>
                    <a:gd name="connsiteX239" fmla="*/ 2327027 w 4784915"/>
                    <a:gd name="connsiteY239" fmla="*/ 282522 h 4798093"/>
                    <a:gd name="connsiteX240" fmla="*/ 2301347 w 4784915"/>
                    <a:gd name="connsiteY240" fmla="*/ 310324 h 4798093"/>
                    <a:gd name="connsiteX241" fmla="*/ 2258784 w 4784915"/>
                    <a:gd name="connsiteY241" fmla="*/ 480525 h 4798093"/>
                    <a:gd name="connsiteX242" fmla="*/ 2294128 w 4784915"/>
                    <a:gd name="connsiteY242" fmla="*/ 718164 h 4798093"/>
                    <a:gd name="connsiteX243" fmla="*/ 2308727 w 4784915"/>
                    <a:gd name="connsiteY243" fmla="*/ 799895 h 4798093"/>
                    <a:gd name="connsiteX244" fmla="*/ 2281249 w 4784915"/>
                    <a:gd name="connsiteY244" fmla="*/ 836973 h 4798093"/>
                    <a:gd name="connsiteX245" fmla="*/ 2274080 w 4784915"/>
                    <a:gd name="connsiteY245" fmla="*/ 838037 h 4798093"/>
                    <a:gd name="connsiteX246" fmla="*/ 2237004 w 4784915"/>
                    <a:gd name="connsiteY246" fmla="*/ 810560 h 4798093"/>
                    <a:gd name="connsiteX247" fmla="*/ 2227183 w 4784915"/>
                    <a:gd name="connsiteY247" fmla="*/ 728120 h 4798093"/>
                    <a:gd name="connsiteX248" fmla="*/ 2191840 w 4784915"/>
                    <a:gd name="connsiteY248" fmla="*/ 490480 h 4798093"/>
                    <a:gd name="connsiteX249" fmla="*/ 2101586 w 4784915"/>
                    <a:gd name="connsiteY249" fmla="*/ 340034 h 4798093"/>
                    <a:gd name="connsiteX250" fmla="*/ 2068926 w 4784915"/>
                    <a:gd name="connsiteY250" fmla="*/ 320909 h 4798093"/>
                    <a:gd name="connsiteX251" fmla="*/ 1977800 w 4784915"/>
                    <a:gd name="connsiteY251" fmla="*/ 201519 h 4798093"/>
                    <a:gd name="connsiteX252" fmla="*/ 2017846 w 4784915"/>
                    <a:gd name="connsiteY252" fmla="*/ 73740 h 4798093"/>
                    <a:gd name="connsiteX253" fmla="*/ 95317 w 4784915"/>
                    <a:gd name="connsiteY253" fmla="*/ 2877565 h 4798093"/>
                    <a:gd name="connsiteX254" fmla="*/ 199787 w 4784915"/>
                    <a:gd name="connsiteY254" fmla="*/ 2793796 h 4798093"/>
                    <a:gd name="connsiteX255" fmla="*/ 344140 w 4784915"/>
                    <a:gd name="connsiteY255" fmla="*/ 2835269 h 4798093"/>
                    <a:gd name="connsiteX256" fmla="*/ 373831 w 4784915"/>
                    <a:gd name="connsiteY256" fmla="*/ 2858738 h 4798093"/>
                    <a:gd name="connsiteX257" fmla="*/ 546799 w 4784915"/>
                    <a:gd name="connsiteY257" fmla="*/ 2888106 h 4798093"/>
                    <a:gd name="connsiteX258" fmla="*/ 781022 w 4784915"/>
                    <a:gd name="connsiteY258" fmla="*/ 2834617 h 4798093"/>
                    <a:gd name="connsiteX259" fmla="*/ 861391 w 4784915"/>
                    <a:gd name="connsiteY259" fmla="*/ 2813785 h 4798093"/>
                    <a:gd name="connsiteX260" fmla="*/ 900468 w 4784915"/>
                    <a:gd name="connsiteY260" fmla="*/ 2838334 h 4798093"/>
                    <a:gd name="connsiteX261" fmla="*/ 902080 w 4784915"/>
                    <a:gd name="connsiteY261" fmla="*/ 2845400 h 4798093"/>
                    <a:gd name="connsiteX262" fmla="*/ 877532 w 4784915"/>
                    <a:gd name="connsiteY262" fmla="*/ 2884477 h 4798093"/>
                    <a:gd name="connsiteX263" fmla="*/ 796089 w 4784915"/>
                    <a:gd name="connsiteY263" fmla="*/ 2900600 h 4798093"/>
                    <a:gd name="connsiteX264" fmla="*/ 561865 w 4784915"/>
                    <a:gd name="connsiteY264" fmla="*/ 2954087 h 4798093"/>
                    <a:gd name="connsiteX265" fmla="*/ 418792 w 4784915"/>
                    <a:gd name="connsiteY265" fmla="*/ 3055629 h 4798093"/>
                    <a:gd name="connsiteX266" fmla="*/ 402232 w 4784915"/>
                    <a:gd name="connsiteY266" fmla="*/ 3089660 h 4798093"/>
                    <a:gd name="connsiteX267" fmla="*/ 290193 w 4784915"/>
                    <a:gd name="connsiteY267" fmla="*/ 3189685 h 4798093"/>
                    <a:gd name="connsiteX268" fmla="*/ 79663 w 4784915"/>
                    <a:gd name="connsiteY268" fmla="*/ 3033213 h 4798093"/>
                    <a:gd name="connsiteX269" fmla="*/ 79466 w 4784915"/>
                    <a:gd name="connsiteY269" fmla="*/ 3029542 h 4798093"/>
                    <a:gd name="connsiteX270" fmla="*/ 79468 w 4784915"/>
                    <a:gd name="connsiteY270" fmla="*/ 3029541 h 4798093"/>
                    <a:gd name="connsiteX271" fmla="*/ 78051 w 4784915"/>
                    <a:gd name="connsiteY271" fmla="*/ 3026147 h 4798093"/>
                    <a:gd name="connsiteX272" fmla="*/ 95317 w 4784915"/>
                    <a:gd name="connsiteY272" fmla="*/ 2877565 h 4798093"/>
                    <a:gd name="connsiteX273" fmla="*/ 1278404 w 4784915"/>
                    <a:gd name="connsiteY273" fmla="*/ 338997 h 4798093"/>
                    <a:gd name="connsiteX274" fmla="*/ 1388975 w 4784915"/>
                    <a:gd name="connsiteY274" fmla="*/ 238256 h 4798093"/>
                    <a:gd name="connsiteX275" fmla="*/ 1392557 w 4784915"/>
                    <a:gd name="connsiteY275" fmla="*/ 237426 h 4798093"/>
                    <a:gd name="connsiteX276" fmla="*/ 1392558 w 4784915"/>
                    <a:gd name="connsiteY276" fmla="*/ 237427 h 4798093"/>
                    <a:gd name="connsiteX277" fmla="*/ 1395655 w 4784915"/>
                    <a:gd name="connsiteY277" fmla="*/ 235444 h 4798093"/>
                    <a:gd name="connsiteX278" fmla="*/ 1645588 w 4784915"/>
                    <a:gd name="connsiteY278" fmla="*/ 315068 h 4798093"/>
                    <a:gd name="connsiteX279" fmla="*/ 1629761 w 4784915"/>
                    <a:gd name="connsiteY279" fmla="*/ 464425 h 4798093"/>
                    <a:gd name="connsiteX280" fmla="*/ 1611793 w 4784915"/>
                    <a:gd name="connsiteY280" fmla="*/ 497734 h 4798093"/>
                    <a:gd name="connsiteX281" fmla="*/ 1612847 w 4784915"/>
                    <a:gd name="connsiteY281" fmla="*/ 673174 h 4798093"/>
                    <a:gd name="connsiteX282" fmla="*/ 1706120 w 4784915"/>
                    <a:gd name="connsiteY282" fmla="*/ 894583 h 4798093"/>
                    <a:gd name="connsiteX283" fmla="*/ 1740566 w 4784915"/>
                    <a:gd name="connsiteY283" fmla="*/ 970124 h 4798093"/>
                    <a:gd name="connsiteX284" fmla="*/ 1723161 w 4784915"/>
                    <a:gd name="connsiteY284" fmla="*/ 1012866 h 4798093"/>
                    <a:gd name="connsiteX285" fmla="*/ 1716480 w 4784915"/>
                    <a:gd name="connsiteY285" fmla="*/ 1015678 h 4798093"/>
                    <a:gd name="connsiteX286" fmla="*/ 1673741 w 4784915"/>
                    <a:gd name="connsiteY286" fmla="*/ 998273 h 4798093"/>
                    <a:gd name="connsiteX287" fmla="*/ 1643747 w 4784915"/>
                    <a:gd name="connsiteY287" fmla="*/ 920857 h 4798093"/>
                    <a:gd name="connsiteX288" fmla="*/ 1550475 w 4784915"/>
                    <a:gd name="connsiteY288" fmla="*/ 699448 h 4798093"/>
                    <a:gd name="connsiteX289" fmla="*/ 1425674 w 4784915"/>
                    <a:gd name="connsiteY289" fmla="*/ 576139 h 4798093"/>
                    <a:gd name="connsiteX290" fmla="*/ 1389287 w 4784915"/>
                    <a:gd name="connsiteY290" fmla="*/ 565727 h 4798093"/>
                    <a:gd name="connsiteX291" fmla="*/ 1271358 w 4784915"/>
                    <a:gd name="connsiteY291" fmla="*/ 472719 h 4798093"/>
                    <a:gd name="connsiteX292" fmla="*/ 1278404 w 4784915"/>
                    <a:gd name="connsiteY292" fmla="*/ 338997 h 4798093"/>
                    <a:gd name="connsiteX293" fmla="*/ 49914 w 4784915"/>
                    <a:gd name="connsiteY293" fmla="*/ 2136004 h 4798093"/>
                    <a:gd name="connsiteX294" fmla="*/ 170412 w 4784915"/>
                    <a:gd name="connsiteY294" fmla="*/ 2077596 h 4798093"/>
                    <a:gd name="connsiteX295" fmla="*/ 301908 w 4784915"/>
                    <a:gd name="connsiteY295" fmla="*/ 2150166 h 4798093"/>
                    <a:gd name="connsiteX296" fmla="*/ 325630 w 4784915"/>
                    <a:gd name="connsiteY296" fmla="*/ 2179656 h 4798093"/>
                    <a:gd name="connsiteX297" fmla="*/ 487718 w 4784915"/>
                    <a:gd name="connsiteY297" fmla="*/ 2246796 h 4798093"/>
                    <a:gd name="connsiteX298" fmla="*/ 727971 w 4784915"/>
                    <a:gd name="connsiteY298" fmla="*/ 2246796 h 4798093"/>
                    <a:gd name="connsiteX299" fmla="*/ 810960 w 4784915"/>
                    <a:gd name="connsiteY299" fmla="*/ 2244380 h 4798093"/>
                    <a:gd name="connsiteX300" fmla="*/ 843592 w 4784915"/>
                    <a:gd name="connsiteY300" fmla="*/ 2277013 h 4798093"/>
                    <a:gd name="connsiteX301" fmla="*/ 843590 w 4784915"/>
                    <a:gd name="connsiteY301" fmla="*/ 2284260 h 4798093"/>
                    <a:gd name="connsiteX302" fmla="*/ 810958 w 4784915"/>
                    <a:gd name="connsiteY302" fmla="*/ 2316891 h 4798093"/>
                    <a:gd name="connsiteX303" fmla="*/ 727969 w 4784915"/>
                    <a:gd name="connsiteY303" fmla="*/ 2314477 h 4798093"/>
                    <a:gd name="connsiteX304" fmla="*/ 487716 w 4784915"/>
                    <a:gd name="connsiteY304" fmla="*/ 2314475 h 4798093"/>
                    <a:gd name="connsiteX305" fmla="*/ 325628 w 4784915"/>
                    <a:gd name="connsiteY305" fmla="*/ 2381615 h 4798093"/>
                    <a:gd name="connsiteX306" fmla="*/ 301906 w 4784915"/>
                    <a:gd name="connsiteY306" fmla="*/ 2411106 h 4798093"/>
                    <a:gd name="connsiteX307" fmla="*/ 170410 w 4784915"/>
                    <a:gd name="connsiteY307" fmla="*/ 2483677 h 4798093"/>
                    <a:gd name="connsiteX308" fmla="*/ 0 w 4784915"/>
                    <a:gd name="connsiteY308" fmla="*/ 2284260 h 4798093"/>
                    <a:gd name="connsiteX309" fmla="*/ 625 w 4784915"/>
                    <a:gd name="connsiteY309" fmla="*/ 2280636 h 4798093"/>
                    <a:gd name="connsiteX310" fmla="*/ 627 w 4784915"/>
                    <a:gd name="connsiteY310" fmla="*/ 2280636 h 4798093"/>
                    <a:gd name="connsiteX311" fmla="*/ 2 w 4784915"/>
                    <a:gd name="connsiteY311" fmla="*/ 2277013 h 4798093"/>
                    <a:gd name="connsiteX312" fmla="*/ 49914 w 4784915"/>
                    <a:gd name="connsiteY312" fmla="*/ 2136004 h 4798093"/>
                    <a:gd name="connsiteX313" fmla="*/ 650400 w 4784915"/>
                    <a:gd name="connsiteY313" fmla="*/ 760534 h 4798093"/>
                    <a:gd name="connsiteX314" fmla="*/ 693889 w 4784915"/>
                    <a:gd name="connsiteY314" fmla="*/ 694859 h 4798093"/>
                    <a:gd name="connsiteX315" fmla="*/ 696829 w 4784915"/>
                    <a:gd name="connsiteY315" fmla="*/ 692650 h 4798093"/>
                    <a:gd name="connsiteX316" fmla="*/ 696830 w 4784915"/>
                    <a:gd name="connsiteY316" fmla="*/ 692652 h 4798093"/>
                    <a:gd name="connsiteX317" fmla="*/ 698861 w 4784915"/>
                    <a:gd name="connsiteY317" fmla="*/ 689585 h 4798093"/>
                    <a:gd name="connsiteX318" fmla="*/ 959644 w 4784915"/>
                    <a:gd name="connsiteY318" fmla="*/ 661326 h 4798093"/>
                    <a:gd name="connsiteX319" fmla="*/ 1005574 w 4784915"/>
                    <a:gd name="connsiteY319" fmla="*/ 804323 h 4798093"/>
                    <a:gd name="connsiteX320" fmla="*/ 1002613 w 4784915"/>
                    <a:gd name="connsiteY320" fmla="*/ 842054 h 4798093"/>
                    <a:gd name="connsiteX321" fmla="*/ 1074530 w 4784915"/>
                    <a:gd name="connsiteY321" fmla="*/ 1002079 h 4798093"/>
                    <a:gd name="connsiteX322" fmla="*/ 1249380 w 4784915"/>
                    <a:gd name="connsiteY322" fmla="*/ 1166849 h 4798093"/>
                    <a:gd name="connsiteX323" fmla="*/ 1311434 w 4784915"/>
                    <a:gd name="connsiteY323" fmla="*/ 1222007 h 4798093"/>
                    <a:gd name="connsiteX324" fmla="*/ 1312802 w 4784915"/>
                    <a:gd name="connsiteY324" fmla="*/ 1268135 h 4798093"/>
                    <a:gd name="connsiteX325" fmla="*/ 1307830 w 4784915"/>
                    <a:gd name="connsiteY325" fmla="*/ 1273409 h 4798093"/>
                    <a:gd name="connsiteX326" fmla="*/ 1261703 w 4784915"/>
                    <a:gd name="connsiteY326" fmla="*/ 1274777 h 4798093"/>
                    <a:gd name="connsiteX327" fmla="*/ 1202961 w 4784915"/>
                    <a:gd name="connsiteY327" fmla="*/ 1216105 h 4798093"/>
                    <a:gd name="connsiteX328" fmla="*/ 1028112 w 4784915"/>
                    <a:gd name="connsiteY328" fmla="*/ 1051333 h 4798093"/>
                    <a:gd name="connsiteX329" fmla="*/ 864104 w 4784915"/>
                    <a:gd name="connsiteY329" fmla="*/ 989032 h 4798093"/>
                    <a:gd name="connsiteX330" fmla="*/ 826615 w 4784915"/>
                    <a:gd name="connsiteY330" fmla="*/ 994226 h 4798093"/>
                    <a:gd name="connsiteX331" fmla="*/ 681145 w 4784915"/>
                    <a:gd name="connsiteY331" fmla="*/ 956859 h 4798093"/>
                    <a:gd name="connsiteX332" fmla="*/ 650400 w 4784915"/>
                    <a:gd name="connsiteY332" fmla="*/ 760534 h 4798093"/>
                    <a:gd name="connsiteX333" fmla="*/ 240443 w 4784915"/>
                    <a:gd name="connsiteY333" fmla="*/ 1297809 h 4798093"/>
                    <a:gd name="connsiteX334" fmla="*/ 242827 w 4784915"/>
                    <a:gd name="connsiteY334" fmla="*/ 1295009 h 4798093"/>
                    <a:gd name="connsiteX335" fmla="*/ 242829 w 4784915"/>
                    <a:gd name="connsiteY335" fmla="*/ 1295010 h 4798093"/>
                    <a:gd name="connsiteX336" fmla="*/ 244137 w 4784915"/>
                    <a:gd name="connsiteY336" fmla="*/ 1291574 h 4798093"/>
                    <a:gd name="connsiteX337" fmla="*/ 492367 w 4784915"/>
                    <a:gd name="connsiteY337" fmla="*/ 1206792 h 4798093"/>
                    <a:gd name="connsiteX338" fmla="*/ 568549 w 4784915"/>
                    <a:gd name="connsiteY338" fmla="*/ 1336229 h 4798093"/>
                    <a:gd name="connsiteX339" fmla="*/ 573938 w 4784915"/>
                    <a:gd name="connsiteY339" fmla="*/ 1373690 h 4798093"/>
                    <a:gd name="connsiteX340" fmla="*/ 679210 w 4784915"/>
                    <a:gd name="connsiteY340" fmla="*/ 1514040 h 4798093"/>
                    <a:gd name="connsiteX341" fmla="*/ 885948 w 4784915"/>
                    <a:gd name="connsiteY341" fmla="*/ 1636438 h 4798093"/>
                    <a:gd name="connsiteX342" fmla="*/ 958590 w 4784915"/>
                    <a:gd name="connsiteY342" fmla="*/ 1676638 h 4798093"/>
                    <a:gd name="connsiteX343" fmla="*/ 970045 w 4784915"/>
                    <a:gd name="connsiteY343" fmla="*/ 1721343 h 4798093"/>
                    <a:gd name="connsiteX344" fmla="*/ 966351 w 4784915"/>
                    <a:gd name="connsiteY344" fmla="*/ 1727578 h 4798093"/>
                    <a:gd name="connsiteX345" fmla="*/ 921648 w 4784915"/>
                    <a:gd name="connsiteY345" fmla="*/ 1739032 h 4798093"/>
                    <a:gd name="connsiteX346" fmla="*/ 851466 w 4784915"/>
                    <a:gd name="connsiteY346" fmla="*/ 1694676 h 4798093"/>
                    <a:gd name="connsiteX347" fmla="*/ 644729 w 4784915"/>
                    <a:gd name="connsiteY347" fmla="*/ 1572277 h 4798093"/>
                    <a:gd name="connsiteX348" fmla="*/ 471048 w 4784915"/>
                    <a:gd name="connsiteY348" fmla="*/ 1547475 h 4798093"/>
                    <a:gd name="connsiteX349" fmla="*/ 435611 w 4784915"/>
                    <a:gd name="connsiteY349" fmla="*/ 1560767 h 4798093"/>
                    <a:gd name="connsiteX350" fmla="*/ 285487 w 4784915"/>
                    <a:gd name="connsiteY350" fmla="*/ 1556222 h 4798093"/>
                    <a:gd name="connsiteX351" fmla="*/ 240443 w 4784915"/>
                    <a:gd name="connsiteY351" fmla="*/ 1297809 h 4798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Lst>
                  <a:rect l="l" t="t" r="r" b="b"/>
                  <a:pathLst>
                    <a:path w="4784915" h="4798093">
                      <a:moveTo>
                        <a:pt x="3808683" y="3103906"/>
                      </a:moveTo>
                      <a:cubicBezTo>
                        <a:pt x="3815938" y="3087409"/>
                        <a:pt x="3835192" y="3079917"/>
                        <a:pt x="3851689" y="3087173"/>
                      </a:cubicBezTo>
                      <a:lnTo>
                        <a:pt x="3926686" y="3122789"/>
                      </a:lnTo>
                      <a:lnTo>
                        <a:pt x="4146611" y="3219507"/>
                      </a:lnTo>
                      <a:cubicBezTo>
                        <a:pt x="4204556" y="3244988"/>
                        <a:pt x="4267342" y="3244571"/>
                        <a:pt x="4322013" y="3223298"/>
                      </a:cubicBezTo>
                      <a:lnTo>
                        <a:pt x="4355600" y="3205850"/>
                      </a:lnTo>
                      <a:cubicBezTo>
                        <a:pt x="4402053" y="3177861"/>
                        <a:pt x="4456724" y="3171044"/>
                        <a:pt x="4505185" y="3192355"/>
                      </a:cubicBezTo>
                      <a:cubicBezTo>
                        <a:pt x="4591337" y="3230242"/>
                        <a:pt x="4625236" y="3342682"/>
                        <a:pt x="4580901" y="3443499"/>
                      </a:cubicBezTo>
                      <a:lnTo>
                        <a:pt x="4578870" y="3446565"/>
                      </a:lnTo>
                      <a:lnTo>
                        <a:pt x="4578868" y="3446564"/>
                      </a:lnTo>
                      <a:lnTo>
                        <a:pt x="4577981" y="3450133"/>
                      </a:lnTo>
                      <a:cubicBezTo>
                        <a:pt x="4533646" y="3550949"/>
                        <a:pt x="4427864" y="3601965"/>
                        <a:pt x="4341712" y="3564079"/>
                      </a:cubicBezTo>
                      <a:cubicBezTo>
                        <a:pt x="4293252" y="3542767"/>
                        <a:pt x="4261324" y="3497866"/>
                        <a:pt x="4250555" y="3444714"/>
                      </a:cubicBezTo>
                      <a:lnTo>
                        <a:pt x="4240712" y="3408169"/>
                      </a:lnTo>
                      <a:cubicBezTo>
                        <a:pt x="4219438" y="3353497"/>
                        <a:pt x="4177308" y="3306942"/>
                        <a:pt x="4119365" y="3281459"/>
                      </a:cubicBezTo>
                      <a:lnTo>
                        <a:pt x="3899438" y="3184744"/>
                      </a:lnTo>
                      <a:lnTo>
                        <a:pt x="3822497" y="3153548"/>
                      </a:lnTo>
                      <a:cubicBezTo>
                        <a:pt x="3806001" y="3146293"/>
                        <a:pt x="3798508" y="3127037"/>
                        <a:pt x="3805763" y="3110540"/>
                      </a:cubicBezTo>
                      <a:cubicBezTo>
                        <a:pt x="3806737" y="3108329"/>
                        <a:pt x="3807709" y="3106118"/>
                        <a:pt x="3808683" y="3103906"/>
                      </a:cubicBezTo>
                      <a:close/>
                      <a:moveTo>
                        <a:pt x="3487808" y="3531608"/>
                      </a:moveTo>
                      <a:cubicBezTo>
                        <a:pt x="3489451" y="3529837"/>
                        <a:pt x="3491093" y="3528065"/>
                        <a:pt x="3492735" y="3526293"/>
                      </a:cubicBezTo>
                      <a:cubicBezTo>
                        <a:pt x="3504983" y="3513073"/>
                        <a:pt x="3525629" y="3512285"/>
                        <a:pt x="3538849" y="3524532"/>
                      </a:cubicBezTo>
                      <a:lnTo>
                        <a:pt x="3598088" y="3582703"/>
                      </a:lnTo>
                      <a:lnTo>
                        <a:pt x="3774332" y="3745981"/>
                      </a:lnTo>
                      <a:cubicBezTo>
                        <a:pt x="3820767" y="3788999"/>
                        <a:pt x="3880242" y="3809123"/>
                        <a:pt x="3938865" y="3806884"/>
                      </a:cubicBezTo>
                      <a:lnTo>
                        <a:pt x="3976308" y="3801371"/>
                      </a:lnTo>
                      <a:cubicBezTo>
                        <a:pt x="4029357" y="3790100"/>
                        <a:pt x="4083255" y="3801523"/>
                        <a:pt x="4122091" y="3837501"/>
                      </a:cubicBezTo>
                      <a:cubicBezTo>
                        <a:pt x="4191131" y="3901461"/>
                        <a:pt x="4186424" y="4018807"/>
                        <a:pt x="4111576" y="4099599"/>
                      </a:cubicBezTo>
                      <a:lnTo>
                        <a:pt x="4108655" y="4101833"/>
                      </a:lnTo>
                      <a:lnTo>
                        <a:pt x="4108653" y="4101832"/>
                      </a:lnTo>
                      <a:lnTo>
                        <a:pt x="4106649" y="4104915"/>
                      </a:lnTo>
                      <a:cubicBezTo>
                        <a:pt x="4031801" y="4185707"/>
                        <a:pt x="3915156" y="4199353"/>
                        <a:pt x="3846115" y="4135392"/>
                      </a:cubicBezTo>
                      <a:cubicBezTo>
                        <a:pt x="3807280" y="4099414"/>
                        <a:pt x="3791779" y="4046544"/>
                        <a:pt x="3798971" y="3992791"/>
                      </a:cubicBezTo>
                      <a:lnTo>
                        <a:pt x="3801611" y="3955036"/>
                      </a:lnTo>
                      <a:cubicBezTo>
                        <a:pt x="3799372" y="3896414"/>
                        <a:pt x="3774770" y="3838647"/>
                        <a:pt x="3728335" y="3795628"/>
                      </a:cubicBezTo>
                      <a:lnTo>
                        <a:pt x="3552090" y="3632351"/>
                      </a:lnTo>
                      <a:lnTo>
                        <a:pt x="3489569" y="3577724"/>
                      </a:lnTo>
                      <a:cubicBezTo>
                        <a:pt x="3476348" y="3565476"/>
                        <a:pt x="3475561" y="3544829"/>
                        <a:pt x="3487808" y="3531608"/>
                      </a:cubicBezTo>
                      <a:close/>
                      <a:moveTo>
                        <a:pt x="3948116" y="2578419"/>
                      </a:moveTo>
                      <a:cubicBezTo>
                        <a:pt x="3950802" y="2560598"/>
                        <a:pt x="3967426" y="2548329"/>
                        <a:pt x="3985247" y="2551015"/>
                      </a:cubicBezTo>
                      <a:lnTo>
                        <a:pt x="4066949" y="2565770"/>
                      </a:lnTo>
                      <a:lnTo>
                        <a:pt x="4304519" y="2601578"/>
                      </a:lnTo>
                      <a:cubicBezTo>
                        <a:pt x="4367112" y="2611011"/>
                        <a:pt x="4427602" y="2594181"/>
                        <a:pt x="4474803" y="2559344"/>
                      </a:cubicBezTo>
                      <a:lnTo>
                        <a:pt x="4502655" y="2533717"/>
                      </a:lnTo>
                      <a:cubicBezTo>
                        <a:pt x="4540166" y="2494549"/>
                        <a:pt x="4591150" y="2473664"/>
                        <a:pt x="4643498" y="2481554"/>
                      </a:cubicBezTo>
                      <a:cubicBezTo>
                        <a:pt x="4736562" y="2495580"/>
                        <a:pt x="4798699" y="2595235"/>
                        <a:pt x="4782286" y="2704140"/>
                      </a:cubicBezTo>
                      <a:lnTo>
                        <a:pt x="4781127" y="2707630"/>
                      </a:lnTo>
                      <a:lnTo>
                        <a:pt x="4781125" y="2707630"/>
                      </a:lnTo>
                      <a:lnTo>
                        <a:pt x="4781203" y="2711307"/>
                      </a:lnTo>
                      <a:cubicBezTo>
                        <a:pt x="4764790" y="2820211"/>
                        <a:pt x="4676041" y="2897126"/>
                        <a:pt x="4582977" y="2883100"/>
                      </a:cubicBezTo>
                      <a:cubicBezTo>
                        <a:pt x="4530629" y="2875211"/>
                        <a:pt x="4488066" y="2840227"/>
                        <a:pt x="4463765" y="2791743"/>
                      </a:cubicBezTo>
                      <a:lnTo>
                        <a:pt x="4444703" y="2759047"/>
                      </a:lnTo>
                      <a:cubicBezTo>
                        <a:pt x="4409866" y="2711846"/>
                        <a:pt x="4357023" y="2677934"/>
                        <a:pt x="4294431" y="2668501"/>
                      </a:cubicBezTo>
                      <a:lnTo>
                        <a:pt x="4056861" y="2632696"/>
                      </a:lnTo>
                      <a:lnTo>
                        <a:pt x="3974439" y="2622716"/>
                      </a:lnTo>
                      <a:cubicBezTo>
                        <a:pt x="3956618" y="2620031"/>
                        <a:pt x="3944349" y="2603405"/>
                        <a:pt x="3947034" y="2585585"/>
                      </a:cubicBezTo>
                      <a:cubicBezTo>
                        <a:pt x="3947395" y="2583196"/>
                        <a:pt x="3947756" y="2580807"/>
                        <a:pt x="3948116" y="2578419"/>
                      </a:cubicBezTo>
                      <a:close/>
                      <a:moveTo>
                        <a:pt x="2978895" y="3847560"/>
                      </a:moveTo>
                      <a:cubicBezTo>
                        <a:pt x="2981382" y="3839587"/>
                        <a:pt x="2986910" y="3832563"/>
                        <a:pt x="2994890" y="3828378"/>
                      </a:cubicBezTo>
                      <a:cubicBezTo>
                        <a:pt x="2997031" y="3827256"/>
                        <a:pt x="2999170" y="3826134"/>
                        <a:pt x="3001310" y="3825013"/>
                      </a:cubicBezTo>
                      <a:cubicBezTo>
                        <a:pt x="3017270" y="3816643"/>
                        <a:pt x="3036993" y="3822796"/>
                        <a:pt x="3045364" y="3838756"/>
                      </a:cubicBezTo>
                      <a:lnTo>
                        <a:pt x="3081772" y="3913371"/>
                      </a:lnTo>
                      <a:lnTo>
                        <a:pt x="3193360" y="4126138"/>
                      </a:lnTo>
                      <a:cubicBezTo>
                        <a:pt x="3222760" y="4182196"/>
                        <a:pt x="3272099" y="4221029"/>
                        <a:pt x="3328102" y="4238498"/>
                      </a:cubicBezTo>
                      <a:lnTo>
                        <a:pt x="3365238" y="4245807"/>
                      </a:lnTo>
                      <a:cubicBezTo>
                        <a:pt x="3419004" y="4252901"/>
                        <a:pt x="3465992" y="4281670"/>
                        <a:pt x="3490581" y="4328553"/>
                      </a:cubicBezTo>
                      <a:cubicBezTo>
                        <a:pt x="3534294" y="4411899"/>
                        <a:pt x="3490664" y="4520935"/>
                        <a:pt x="3393130" y="4572089"/>
                      </a:cubicBezTo>
                      <a:lnTo>
                        <a:pt x="3389630" y="4573218"/>
                      </a:lnTo>
                      <a:lnTo>
                        <a:pt x="3389629" y="4573216"/>
                      </a:lnTo>
                      <a:lnTo>
                        <a:pt x="3386710" y="4575453"/>
                      </a:lnTo>
                      <a:cubicBezTo>
                        <a:pt x="3289176" y="4626607"/>
                        <a:pt x="3174672" y="4600509"/>
                        <a:pt x="3130959" y="4517162"/>
                      </a:cubicBezTo>
                      <a:cubicBezTo>
                        <a:pt x="3106370" y="4470280"/>
                        <a:pt x="3109418" y="4415269"/>
                        <a:pt x="3134150" y="4367003"/>
                      </a:cubicBezTo>
                      <a:lnTo>
                        <a:pt x="3149249" y="4332299"/>
                      </a:lnTo>
                      <a:cubicBezTo>
                        <a:pt x="3166718" y="4276295"/>
                        <a:pt x="3162823" y="4213629"/>
                        <a:pt x="3133422" y="4157571"/>
                      </a:cubicBezTo>
                      <a:lnTo>
                        <a:pt x="3021833" y="3944805"/>
                      </a:lnTo>
                      <a:lnTo>
                        <a:pt x="2981148" y="3872433"/>
                      </a:lnTo>
                      <a:cubicBezTo>
                        <a:pt x="2976962" y="3864453"/>
                        <a:pt x="2976408" y="3855532"/>
                        <a:pt x="2978895" y="3847560"/>
                      </a:cubicBezTo>
                      <a:close/>
                      <a:moveTo>
                        <a:pt x="3922289" y="2059973"/>
                      </a:moveTo>
                      <a:cubicBezTo>
                        <a:pt x="3926086" y="2052536"/>
                        <a:pt x="3932721" y="2046546"/>
                        <a:pt x="3941294" y="2043768"/>
                      </a:cubicBezTo>
                      <a:lnTo>
                        <a:pt x="4020984" y="2020481"/>
                      </a:lnTo>
                      <a:lnTo>
                        <a:pt x="4249537" y="1946418"/>
                      </a:lnTo>
                      <a:cubicBezTo>
                        <a:pt x="4309754" y="1926904"/>
                        <a:pt x="4356360" y="1884830"/>
                        <a:pt x="4383034" y="1832580"/>
                      </a:cubicBezTo>
                      <a:lnTo>
                        <a:pt x="4396509" y="1797212"/>
                      </a:lnTo>
                      <a:cubicBezTo>
                        <a:pt x="4412578" y="1745415"/>
                        <a:pt x="4448868" y="1703959"/>
                        <a:pt x="4499229" y="1687639"/>
                      </a:cubicBezTo>
                      <a:cubicBezTo>
                        <a:pt x="4588759" y="1658626"/>
                        <a:pt x="4688863" y="1720039"/>
                        <a:pt x="4722815" y="1824809"/>
                      </a:cubicBezTo>
                      <a:lnTo>
                        <a:pt x="4723337" y="1828450"/>
                      </a:lnTo>
                      <a:lnTo>
                        <a:pt x="4723335" y="1828450"/>
                      </a:lnTo>
                      <a:lnTo>
                        <a:pt x="4725047" y="1831706"/>
                      </a:lnTo>
                      <a:cubicBezTo>
                        <a:pt x="4758999" y="1936476"/>
                        <a:pt x="4713942" y="2044930"/>
                        <a:pt x="4624412" y="2073943"/>
                      </a:cubicBezTo>
                      <a:cubicBezTo>
                        <a:pt x="4574051" y="2090263"/>
                        <a:pt x="4520344" y="2077972"/>
                        <a:pt x="4476948" y="2045445"/>
                      </a:cubicBezTo>
                      <a:lnTo>
                        <a:pt x="4445291" y="2024704"/>
                      </a:lnTo>
                      <a:cubicBezTo>
                        <a:pt x="4393041" y="1998030"/>
                        <a:pt x="4330616" y="1991288"/>
                        <a:pt x="4270400" y="2010802"/>
                      </a:cubicBezTo>
                      <a:lnTo>
                        <a:pt x="4041848" y="2084866"/>
                      </a:lnTo>
                      <a:lnTo>
                        <a:pt x="3963645" y="2112748"/>
                      </a:lnTo>
                      <a:cubicBezTo>
                        <a:pt x="3946501" y="2118304"/>
                        <a:pt x="3928098" y="2108909"/>
                        <a:pt x="3922542" y="2091764"/>
                      </a:cubicBezTo>
                      <a:cubicBezTo>
                        <a:pt x="3921798" y="2089466"/>
                        <a:pt x="3921054" y="2087168"/>
                        <a:pt x="3920310" y="2084869"/>
                      </a:cubicBezTo>
                      <a:cubicBezTo>
                        <a:pt x="3917532" y="2076297"/>
                        <a:pt x="3918492" y="2067411"/>
                        <a:pt x="3922289" y="2059973"/>
                      </a:cubicBezTo>
                      <a:close/>
                      <a:moveTo>
                        <a:pt x="2480842" y="3965767"/>
                      </a:moveTo>
                      <a:cubicBezTo>
                        <a:pt x="2486468" y="3959595"/>
                        <a:pt x="2494449" y="3955569"/>
                        <a:pt x="2503450" y="3955152"/>
                      </a:cubicBezTo>
                      <a:cubicBezTo>
                        <a:pt x="2505863" y="3955041"/>
                        <a:pt x="2508277" y="3954930"/>
                        <a:pt x="2510690" y="3954819"/>
                      </a:cubicBezTo>
                      <a:cubicBezTo>
                        <a:pt x="2528692" y="3953985"/>
                        <a:pt x="2543961" y="3967904"/>
                        <a:pt x="2544795" y="3985907"/>
                      </a:cubicBezTo>
                      <a:lnTo>
                        <a:pt x="2546222" y="4068918"/>
                      </a:lnTo>
                      <a:lnTo>
                        <a:pt x="2557330" y="4308915"/>
                      </a:lnTo>
                      <a:cubicBezTo>
                        <a:pt x="2560257" y="4372147"/>
                        <a:pt x="2588537" y="4428205"/>
                        <a:pt x="2631894" y="4467725"/>
                      </a:cubicBezTo>
                      <a:lnTo>
                        <a:pt x="2662450" y="4490057"/>
                      </a:lnTo>
                      <a:cubicBezTo>
                        <a:pt x="2708169" y="4519229"/>
                        <a:pt x="2738576" y="4565174"/>
                        <a:pt x="2741024" y="4618057"/>
                      </a:cubicBezTo>
                      <a:cubicBezTo>
                        <a:pt x="2745376" y="4712071"/>
                        <a:pt x="2659719" y="4792413"/>
                        <a:pt x="2549702" y="4797506"/>
                      </a:cubicBezTo>
                      <a:lnTo>
                        <a:pt x="2546053" y="4797050"/>
                      </a:lnTo>
                      <a:lnTo>
                        <a:pt x="2546053" y="4797047"/>
                      </a:lnTo>
                      <a:lnTo>
                        <a:pt x="2542462" y="4797839"/>
                      </a:lnTo>
                      <a:cubicBezTo>
                        <a:pt x="2432445" y="4802933"/>
                        <a:pt x="2339730" y="4730848"/>
                        <a:pt x="2335377" y="4636834"/>
                      </a:cubicBezTo>
                      <a:cubicBezTo>
                        <a:pt x="2332929" y="4583951"/>
                        <a:pt x="2358962" y="4535394"/>
                        <a:pt x="2401789" y="4502122"/>
                      </a:cubicBezTo>
                      <a:lnTo>
                        <a:pt x="2430151" y="4477062"/>
                      </a:lnTo>
                      <a:cubicBezTo>
                        <a:pt x="2469670" y="4433706"/>
                        <a:pt x="2492650" y="4375275"/>
                        <a:pt x="2489723" y="4312043"/>
                      </a:cubicBezTo>
                      <a:lnTo>
                        <a:pt x="2478612" y="4072047"/>
                      </a:lnTo>
                      <a:lnTo>
                        <a:pt x="2472361" y="3989258"/>
                      </a:lnTo>
                      <a:cubicBezTo>
                        <a:pt x="2471944" y="3980257"/>
                        <a:pt x="2475216" y="3971939"/>
                        <a:pt x="2480842" y="3965767"/>
                      </a:cubicBezTo>
                      <a:close/>
                      <a:moveTo>
                        <a:pt x="3630619" y="1449954"/>
                      </a:moveTo>
                      <a:cubicBezTo>
                        <a:pt x="3631875" y="1441699"/>
                        <a:pt x="3636281" y="1433921"/>
                        <a:pt x="3643539" y="1428581"/>
                      </a:cubicBezTo>
                      <a:lnTo>
                        <a:pt x="3711811" y="1381338"/>
                      </a:lnTo>
                      <a:lnTo>
                        <a:pt x="3905319" y="1238943"/>
                      </a:lnTo>
                      <a:cubicBezTo>
                        <a:pt x="3956302" y="1201425"/>
                        <a:pt x="3987251" y="1146795"/>
                        <a:pt x="3996076" y="1088798"/>
                      </a:cubicBezTo>
                      <a:lnTo>
                        <a:pt x="3997703" y="1050985"/>
                      </a:lnTo>
                      <a:cubicBezTo>
                        <a:pt x="3996608" y="996764"/>
                        <a:pt x="4017962" y="945975"/>
                        <a:pt x="4060601" y="914598"/>
                      </a:cubicBezTo>
                      <a:cubicBezTo>
                        <a:pt x="4136403" y="858817"/>
                        <a:pt x="4250771" y="885507"/>
                        <a:pt x="4316047" y="974213"/>
                      </a:cubicBezTo>
                      <a:lnTo>
                        <a:pt x="4317691" y="977502"/>
                      </a:lnTo>
                      <a:lnTo>
                        <a:pt x="4317689" y="977503"/>
                      </a:lnTo>
                      <a:lnTo>
                        <a:pt x="4320341" y="980051"/>
                      </a:lnTo>
                      <a:cubicBezTo>
                        <a:pt x="4385617" y="1068756"/>
                        <a:pt x="4377084" y="1185887"/>
                        <a:pt x="4301282" y="1241668"/>
                      </a:cubicBezTo>
                      <a:cubicBezTo>
                        <a:pt x="4258643" y="1273045"/>
                        <a:pt x="4203801" y="1278327"/>
                        <a:pt x="4152359" y="1261155"/>
                      </a:cubicBezTo>
                      <a:lnTo>
                        <a:pt x="4115774" y="1251463"/>
                      </a:lnTo>
                      <a:cubicBezTo>
                        <a:pt x="4057777" y="1242638"/>
                        <a:pt x="3996414" y="1255938"/>
                        <a:pt x="3945431" y="1293455"/>
                      </a:cubicBezTo>
                      <a:lnTo>
                        <a:pt x="3751924" y="1435852"/>
                      </a:lnTo>
                      <a:lnTo>
                        <a:pt x="3686514" y="1486985"/>
                      </a:lnTo>
                      <a:cubicBezTo>
                        <a:pt x="3671999" y="1497666"/>
                        <a:pt x="3651572" y="1494557"/>
                        <a:pt x="3640890" y="1480042"/>
                      </a:cubicBezTo>
                      <a:cubicBezTo>
                        <a:pt x="3639459" y="1478096"/>
                        <a:pt x="3638027" y="1476150"/>
                        <a:pt x="3636596" y="1474203"/>
                      </a:cubicBezTo>
                      <a:cubicBezTo>
                        <a:pt x="3631256" y="1466945"/>
                        <a:pt x="3629363" y="1458210"/>
                        <a:pt x="3630619" y="1449954"/>
                      </a:cubicBezTo>
                      <a:close/>
                      <a:moveTo>
                        <a:pt x="1900176" y="3934928"/>
                      </a:moveTo>
                      <a:cubicBezTo>
                        <a:pt x="1903131" y="3917151"/>
                        <a:pt x="1919940" y="3905134"/>
                        <a:pt x="1937718" y="3908089"/>
                      </a:cubicBezTo>
                      <a:cubicBezTo>
                        <a:pt x="1940101" y="3908487"/>
                        <a:pt x="1942484" y="3908883"/>
                        <a:pt x="1944867" y="3909280"/>
                      </a:cubicBezTo>
                      <a:cubicBezTo>
                        <a:pt x="1962645" y="3912235"/>
                        <a:pt x="1974661" y="3929043"/>
                        <a:pt x="1971705" y="3946821"/>
                      </a:cubicBezTo>
                      <a:lnTo>
                        <a:pt x="1955716" y="4028291"/>
                      </a:lnTo>
                      <a:lnTo>
                        <a:pt x="1916319" y="4265291"/>
                      </a:lnTo>
                      <a:cubicBezTo>
                        <a:pt x="1905939" y="4327734"/>
                        <a:pt x="1921852" y="4388472"/>
                        <a:pt x="1955971" y="4436195"/>
                      </a:cubicBezTo>
                      <a:lnTo>
                        <a:pt x="1981174" y="4464431"/>
                      </a:lnTo>
                      <a:cubicBezTo>
                        <a:pt x="2019769" y="4502531"/>
                        <a:pt x="2039880" y="4553825"/>
                        <a:pt x="2031200" y="4606047"/>
                      </a:cubicBezTo>
                      <a:cubicBezTo>
                        <a:pt x="2015767" y="4698888"/>
                        <a:pt x="1915183" y="4759511"/>
                        <a:pt x="1806540" y="4741452"/>
                      </a:cubicBezTo>
                      <a:lnTo>
                        <a:pt x="1803067" y="4740241"/>
                      </a:lnTo>
                      <a:lnTo>
                        <a:pt x="1803068" y="4740238"/>
                      </a:lnTo>
                      <a:lnTo>
                        <a:pt x="1799391" y="4740261"/>
                      </a:lnTo>
                      <a:cubicBezTo>
                        <a:pt x="1690747" y="4722202"/>
                        <a:pt x="1615183" y="4632299"/>
                        <a:pt x="1630616" y="4539458"/>
                      </a:cubicBezTo>
                      <a:cubicBezTo>
                        <a:pt x="1639296" y="4487236"/>
                        <a:pt x="1674920" y="4445207"/>
                        <a:pt x="1723766" y="4421641"/>
                      </a:cubicBezTo>
                      <a:lnTo>
                        <a:pt x="1756746" y="4403077"/>
                      </a:lnTo>
                      <a:cubicBezTo>
                        <a:pt x="1804469" y="4368958"/>
                        <a:pt x="1839176" y="4316634"/>
                        <a:pt x="1849555" y="4254192"/>
                      </a:cubicBezTo>
                      <a:lnTo>
                        <a:pt x="1888951" y="4017191"/>
                      </a:lnTo>
                      <a:close/>
                      <a:moveTo>
                        <a:pt x="3454549" y="448732"/>
                      </a:moveTo>
                      <a:cubicBezTo>
                        <a:pt x="3502496" y="367746"/>
                        <a:pt x="3618192" y="347579"/>
                        <a:pt x="3712963" y="403687"/>
                      </a:cubicBezTo>
                      <a:lnTo>
                        <a:pt x="3715762" y="406071"/>
                      </a:lnTo>
                      <a:lnTo>
                        <a:pt x="3715761" y="406073"/>
                      </a:lnTo>
                      <a:lnTo>
                        <a:pt x="3719198" y="407381"/>
                      </a:lnTo>
                      <a:cubicBezTo>
                        <a:pt x="3813969" y="463490"/>
                        <a:pt x="3851927" y="574627"/>
                        <a:pt x="3803981" y="655612"/>
                      </a:cubicBezTo>
                      <a:cubicBezTo>
                        <a:pt x="3777011" y="701166"/>
                        <a:pt x="3728604" y="727478"/>
                        <a:pt x="3674543" y="731794"/>
                      </a:cubicBezTo>
                      <a:lnTo>
                        <a:pt x="3637082" y="737183"/>
                      </a:lnTo>
                      <a:cubicBezTo>
                        <a:pt x="3580253" y="751744"/>
                        <a:pt x="3528980" y="787985"/>
                        <a:pt x="3496732" y="842455"/>
                      </a:cubicBezTo>
                      <a:lnTo>
                        <a:pt x="3374334" y="1049192"/>
                      </a:lnTo>
                      <a:lnTo>
                        <a:pt x="3334135" y="1121835"/>
                      </a:lnTo>
                      <a:cubicBezTo>
                        <a:pt x="3324953" y="1137343"/>
                        <a:pt x="3304937" y="1142471"/>
                        <a:pt x="3289429" y="1133290"/>
                      </a:cubicBezTo>
                      <a:cubicBezTo>
                        <a:pt x="3287351" y="1132058"/>
                        <a:pt x="3285272" y="1130827"/>
                        <a:pt x="3283194" y="1129596"/>
                      </a:cubicBezTo>
                      <a:cubicBezTo>
                        <a:pt x="3267686" y="1120414"/>
                        <a:pt x="3262558" y="1100400"/>
                        <a:pt x="3271739" y="1084892"/>
                      </a:cubicBezTo>
                      <a:lnTo>
                        <a:pt x="3316096" y="1014710"/>
                      </a:lnTo>
                      <a:lnTo>
                        <a:pt x="3438495" y="807973"/>
                      </a:lnTo>
                      <a:cubicBezTo>
                        <a:pt x="3470743" y="753504"/>
                        <a:pt x="3477860" y="691121"/>
                        <a:pt x="3463297" y="634292"/>
                      </a:cubicBezTo>
                      <a:lnTo>
                        <a:pt x="3450005" y="598855"/>
                      </a:lnTo>
                      <a:cubicBezTo>
                        <a:pt x="3427790" y="549381"/>
                        <a:pt x="3427579" y="494286"/>
                        <a:pt x="3454549" y="448732"/>
                      </a:cubicBezTo>
                      <a:close/>
                      <a:moveTo>
                        <a:pt x="959459" y="4153217"/>
                      </a:moveTo>
                      <a:cubicBezTo>
                        <a:pt x="988763" y="4109127"/>
                        <a:pt x="1038473" y="4085369"/>
                        <a:pt x="1092685" y="4083871"/>
                      </a:cubicBezTo>
                      <a:lnTo>
                        <a:pt x="1130376" y="4080439"/>
                      </a:lnTo>
                      <a:cubicBezTo>
                        <a:pt x="1187885" y="4068853"/>
                        <a:pt x="1240974" y="4035328"/>
                        <a:pt x="1276011" y="3982610"/>
                      </a:cubicBezTo>
                      <a:lnTo>
                        <a:pt x="1408997" y="3782519"/>
                      </a:lnTo>
                      <a:lnTo>
                        <a:pt x="1452921" y="3712065"/>
                      </a:lnTo>
                      <a:cubicBezTo>
                        <a:pt x="1462897" y="3697056"/>
                        <a:pt x="1483152" y="3692976"/>
                        <a:pt x="1498162" y="3702952"/>
                      </a:cubicBezTo>
                      <a:cubicBezTo>
                        <a:pt x="1500173" y="3704289"/>
                        <a:pt x="1502185" y="3705627"/>
                        <a:pt x="1504197" y="3706965"/>
                      </a:cubicBezTo>
                      <a:cubicBezTo>
                        <a:pt x="1519206" y="3716941"/>
                        <a:pt x="1523286" y="3737195"/>
                        <a:pt x="1513310" y="3752204"/>
                      </a:cubicBezTo>
                      <a:lnTo>
                        <a:pt x="1465364" y="3819984"/>
                      </a:lnTo>
                      <a:lnTo>
                        <a:pt x="1332376" y="4020074"/>
                      </a:lnTo>
                      <a:cubicBezTo>
                        <a:pt x="1297338" y="4072792"/>
                        <a:pt x="1286986" y="4134720"/>
                        <a:pt x="1298573" y="4192229"/>
                      </a:cubicBezTo>
                      <a:lnTo>
                        <a:pt x="1310004" y="4228310"/>
                      </a:lnTo>
                      <a:cubicBezTo>
                        <a:pt x="1329615" y="4278873"/>
                        <a:pt x="1326960" y="4333904"/>
                        <a:pt x="1297656" y="4377994"/>
                      </a:cubicBezTo>
                      <a:cubicBezTo>
                        <a:pt x="1245562" y="4456375"/>
                        <a:pt x="1128974" y="4470497"/>
                        <a:pt x="1037250" y="4409535"/>
                      </a:cubicBezTo>
                      <a:lnTo>
                        <a:pt x="1034578" y="4407009"/>
                      </a:lnTo>
                      <a:lnTo>
                        <a:pt x="1034579" y="4407007"/>
                      </a:lnTo>
                      <a:lnTo>
                        <a:pt x="1031215" y="4405522"/>
                      </a:lnTo>
                      <a:cubicBezTo>
                        <a:pt x="939491" y="4344560"/>
                        <a:pt x="907365" y="4231598"/>
                        <a:pt x="959459" y="4153217"/>
                      </a:cubicBezTo>
                      <a:close/>
                      <a:moveTo>
                        <a:pt x="2803235" y="160973"/>
                      </a:moveTo>
                      <a:cubicBezTo>
                        <a:pt x="2844298" y="92494"/>
                        <a:pt x="2938535" y="60931"/>
                        <a:pt x="3030451" y="89880"/>
                      </a:cubicBezTo>
                      <a:lnTo>
                        <a:pt x="3033720" y="91565"/>
                      </a:lnTo>
                      <a:lnTo>
                        <a:pt x="3033719" y="91567"/>
                      </a:lnTo>
                      <a:lnTo>
                        <a:pt x="3037363" y="92060"/>
                      </a:lnTo>
                      <a:cubicBezTo>
                        <a:pt x="3142411" y="125145"/>
                        <a:pt x="3204650" y="224737"/>
                        <a:pt x="3176378" y="314504"/>
                      </a:cubicBezTo>
                      <a:cubicBezTo>
                        <a:pt x="3160475" y="364998"/>
                        <a:pt x="3119320" y="401629"/>
                        <a:pt x="3067657" y="418127"/>
                      </a:cubicBezTo>
                      <a:lnTo>
                        <a:pt x="3032403" y="431894"/>
                      </a:lnTo>
                      <a:cubicBezTo>
                        <a:pt x="2980375" y="458998"/>
                        <a:pt x="2938688" y="505950"/>
                        <a:pt x="2919673" y="566325"/>
                      </a:cubicBezTo>
                      <a:lnTo>
                        <a:pt x="2847499" y="795482"/>
                      </a:lnTo>
                      <a:lnTo>
                        <a:pt x="2824873" y="875364"/>
                      </a:lnTo>
                      <a:cubicBezTo>
                        <a:pt x="2819459" y="892553"/>
                        <a:pt x="2801134" y="902099"/>
                        <a:pt x="2783945" y="896685"/>
                      </a:cubicBezTo>
                      <a:cubicBezTo>
                        <a:pt x="2781640" y="895959"/>
                        <a:pt x="2779336" y="895233"/>
                        <a:pt x="2777032" y="894506"/>
                      </a:cubicBezTo>
                      <a:cubicBezTo>
                        <a:pt x="2759843" y="889092"/>
                        <a:pt x="2750298" y="870768"/>
                        <a:pt x="2755711" y="853579"/>
                      </a:cubicBezTo>
                      <a:lnTo>
                        <a:pt x="2782944" y="775149"/>
                      </a:lnTo>
                      <a:lnTo>
                        <a:pt x="2855119" y="545992"/>
                      </a:lnTo>
                      <a:cubicBezTo>
                        <a:pt x="2874135" y="485617"/>
                        <a:pt x="2866878" y="423250"/>
                        <a:pt x="2839773" y="371222"/>
                      </a:cubicBezTo>
                      <a:lnTo>
                        <a:pt x="2818770" y="339737"/>
                      </a:lnTo>
                      <a:cubicBezTo>
                        <a:pt x="2785886" y="296611"/>
                        <a:pt x="2773151" y="243007"/>
                        <a:pt x="2789054" y="192513"/>
                      </a:cubicBezTo>
                      <a:cubicBezTo>
                        <a:pt x="2792588" y="181292"/>
                        <a:pt x="2797369" y="170756"/>
                        <a:pt x="2803235" y="160973"/>
                      </a:cubicBezTo>
                      <a:close/>
                      <a:moveTo>
                        <a:pt x="435348" y="3604896"/>
                      </a:moveTo>
                      <a:cubicBezTo>
                        <a:pt x="441874" y="3595540"/>
                        <a:pt x="449531" y="3586865"/>
                        <a:pt x="458323" y="3579049"/>
                      </a:cubicBezTo>
                      <a:cubicBezTo>
                        <a:pt x="497888" y="3543875"/>
                        <a:pt x="552009" y="3533560"/>
                        <a:pt x="604816" y="3545917"/>
                      </a:cubicBezTo>
                      <a:lnTo>
                        <a:pt x="642138" y="3552195"/>
                      </a:lnTo>
                      <a:cubicBezTo>
                        <a:pt x="700702" y="3555636"/>
                        <a:pt x="760577" y="3536736"/>
                        <a:pt x="807885" y="3494679"/>
                      </a:cubicBezTo>
                      <a:lnTo>
                        <a:pt x="987441" y="3335050"/>
                      </a:lnTo>
                      <a:lnTo>
                        <a:pt x="1047858" y="3278105"/>
                      </a:lnTo>
                      <a:cubicBezTo>
                        <a:pt x="1061327" y="3266131"/>
                        <a:pt x="1081954" y="3267343"/>
                        <a:pt x="1093928" y="3280812"/>
                      </a:cubicBezTo>
                      <a:cubicBezTo>
                        <a:pt x="1095532" y="3282618"/>
                        <a:pt x="1097137" y="3284424"/>
                        <a:pt x="1098742" y="3286230"/>
                      </a:cubicBezTo>
                      <a:cubicBezTo>
                        <a:pt x="1110716" y="3299699"/>
                        <a:pt x="1109503" y="3320324"/>
                        <a:pt x="1096035" y="3332298"/>
                      </a:cubicBezTo>
                      <a:lnTo>
                        <a:pt x="1032408" y="3385634"/>
                      </a:lnTo>
                      <a:lnTo>
                        <a:pt x="852851" y="3545261"/>
                      </a:lnTo>
                      <a:cubicBezTo>
                        <a:pt x="805543" y="3587318"/>
                        <a:pt x="779762" y="3644569"/>
                        <a:pt x="776322" y="3703133"/>
                      </a:cubicBezTo>
                      <a:lnTo>
                        <a:pt x="778188" y="3740934"/>
                      </a:lnTo>
                      <a:cubicBezTo>
                        <a:pt x="784276" y="3794824"/>
                        <a:pt x="767694" y="3847365"/>
                        <a:pt x="728130" y="3882539"/>
                      </a:cubicBezTo>
                      <a:cubicBezTo>
                        <a:pt x="657792" y="3945071"/>
                        <a:pt x="541452" y="3929037"/>
                        <a:pt x="468276" y="3846727"/>
                      </a:cubicBezTo>
                      <a:lnTo>
                        <a:pt x="466336" y="3843603"/>
                      </a:lnTo>
                      <a:lnTo>
                        <a:pt x="466337" y="3843602"/>
                      </a:lnTo>
                      <a:lnTo>
                        <a:pt x="463462" y="3841309"/>
                      </a:lnTo>
                      <a:cubicBezTo>
                        <a:pt x="399434" y="3769288"/>
                        <a:pt x="389668" y="3670387"/>
                        <a:pt x="435348" y="3604896"/>
                      </a:cubicBezTo>
                      <a:close/>
                      <a:moveTo>
                        <a:pt x="2017846" y="73740"/>
                      </a:moveTo>
                      <a:cubicBezTo>
                        <a:pt x="2049003" y="37928"/>
                        <a:pt x="2095509" y="11728"/>
                        <a:pt x="2149977" y="3626"/>
                      </a:cubicBezTo>
                      <a:lnTo>
                        <a:pt x="2153654" y="3711"/>
                      </a:lnTo>
                      <a:lnTo>
                        <a:pt x="2153654" y="3714"/>
                      </a:lnTo>
                      <a:lnTo>
                        <a:pt x="2157146" y="2562"/>
                      </a:lnTo>
                      <a:cubicBezTo>
                        <a:pt x="2266082" y="-13640"/>
                        <a:pt x="2365617" y="48690"/>
                        <a:pt x="2379464" y="141780"/>
                      </a:cubicBezTo>
                      <a:cubicBezTo>
                        <a:pt x="2387251" y="194143"/>
                        <a:pt x="2366267" y="245087"/>
                        <a:pt x="2327027" y="282522"/>
                      </a:cubicBezTo>
                      <a:lnTo>
                        <a:pt x="2301347" y="310324"/>
                      </a:lnTo>
                      <a:cubicBezTo>
                        <a:pt x="2266418" y="357458"/>
                        <a:pt x="2249471" y="417915"/>
                        <a:pt x="2258784" y="480525"/>
                      </a:cubicBezTo>
                      <a:lnTo>
                        <a:pt x="2294128" y="718164"/>
                      </a:lnTo>
                      <a:lnTo>
                        <a:pt x="2308727" y="799895"/>
                      </a:lnTo>
                      <a:cubicBezTo>
                        <a:pt x="2311378" y="817721"/>
                        <a:pt x="2299075" y="834321"/>
                        <a:pt x="2281249" y="836973"/>
                      </a:cubicBezTo>
                      <a:cubicBezTo>
                        <a:pt x="2278860" y="837327"/>
                        <a:pt x="2276470" y="837682"/>
                        <a:pt x="2274080" y="838037"/>
                      </a:cubicBezTo>
                      <a:cubicBezTo>
                        <a:pt x="2256255" y="840689"/>
                        <a:pt x="2239655" y="828387"/>
                        <a:pt x="2237004" y="810560"/>
                      </a:cubicBezTo>
                      <a:lnTo>
                        <a:pt x="2227183" y="728120"/>
                      </a:lnTo>
                      <a:lnTo>
                        <a:pt x="2191840" y="490480"/>
                      </a:lnTo>
                      <a:cubicBezTo>
                        <a:pt x="2182528" y="427870"/>
                        <a:pt x="2148720" y="374962"/>
                        <a:pt x="2101586" y="340034"/>
                      </a:cubicBezTo>
                      <a:lnTo>
                        <a:pt x="2068926" y="320909"/>
                      </a:lnTo>
                      <a:cubicBezTo>
                        <a:pt x="2020490" y="296514"/>
                        <a:pt x="1985588" y="253882"/>
                        <a:pt x="1977800" y="201519"/>
                      </a:cubicBezTo>
                      <a:cubicBezTo>
                        <a:pt x="1970877" y="154974"/>
                        <a:pt x="1986687" y="109552"/>
                        <a:pt x="2017846" y="73740"/>
                      </a:cubicBezTo>
                      <a:close/>
                      <a:moveTo>
                        <a:pt x="95317" y="2877565"/>
                      </a:moveTo>
                      <a:cubicBezTo>
                        <a:pt x="117347" y="2835518"/>
                        <a:pt x="153911" y="2804272"/>
                        <a:pt x="199787" y="2793796"/>
                      </a:cubicBezTo>
                      <a:cubicBezTo>
                        <a:pt x="251397" y="2782010"/>
                        <a:pt x="303801" y="2799019"/>
                        <a:pt x="344140" y="2835269"/>
                      </a:cubicBezTo>
                      <a:lnTo>
                        <a:pt x="373831" y="2858738"/>
                      </a:lnTo>
                      <a:cubicBezTo>
                        <a:pt x="423508" y="2889944"/>
                        <a:pt x="485088" y="2902198"/>
                        <a:pt x="546799" y="2888106"/>
                      </a:cubicBezTo>
                      <a:lnTo>
                        <a:pt x="781022" y="2834617"/>
                      </a:lnTo>
                      <a:lnTo>
                        <a:pt x="861391" y="2813785"/>
                      </a:lnTo>
                      <a:cubicBezTo>
                        <a:pt x="878960" y="2809773"/>
                        <a:pt x="896456" y="2820765"/>
                        <a:pt x="900468" y="2838334"/>
                      </a:cubicBezTo>
                      <a:cubicBezTo>
                        <a:pt x="901005" y="2840690"/>
                        <a:pt x="901543" y="2843045"/>
                        <a:pt x="902080" y="2845400"/>
                      </a:cubicBezTo>
                      <a:cubicBezTo>
                        <a:pt x="906092" y="2862970"/>
                        <a:pt x="895101" y="2880465"/>
                        <a:pt x="877532" y="2884477"/>
                      </a:cubicBezTo>
                      <a:lnTo>
                        <a:pt x="796089" y="2900600"/>
                      </a:lnTo>
                      <a:lnTo>
                        <a:pt x="561865" y="2954087"/>
                      </a:lnTo>
                      <a:cubicBezTo>
                        <a:pt x="500154" y="2968180"/>
                        <a:pt x="449998" y="3005952"/>
                        <a:pt x="418792" y="3055629"/>
                      </a:cubicBezTo>
                      <a:lnTo>
                        <a:pt x="402232" y="3089660"/>
                      </a:lnTo>
                      <a:cubicBezTo>
                        <a:pt x="381629" y="3139827"/>
                        <a:pt x="341804" y="3177899"/>
                        <a:pt x="290193" y="3189685"/>
                      </a:cubicBezTo>
                      <a:cubicBezTo>
                        <a:pt x="198441" y="3210638"/>
                        <a:pt x="104183" y="3140584"/>
                        <a:pt x="79663" y="3033213"/>
                      </a:cubicBezTo>
                      <a:lnTo>
                        <a:pt x="79466" y="3029542"/>
                      </a:lnTo>
                      <a:lnTo>
                        <a:pt x="79468" y="3029541"/>
                      </a:lnTo>
                      <a:lnTo>
                        <a:pt x="78051" y="3026147"/>
                      </a:lnTo>
                      <a:cubicBezTo>
                        <a:pt x="65791" y="2972462"/>
                        <a:pt x="73287" y="2919612"/>
                        <a:pt x="95317" y="2877565"/>
                      </a:cubicBezTo>
                      <a:close/>
                      <a:moveTo>
                        <a:pt x="1278404" y="338997"/>
                      </a:moveTo>
                      <a:cubicBezTo>
                        <a:pt x="1299688" y="296568"/>
                        <a:pt x="1338227" y="259635"/>
                        <a:pt x="1388975" y="238256"/>
                      </a:cubicBezTo>
                      <a:lnTo>
                        <a:pt x="1392557" y="237426"/>
                      </a:lnTo>
                      <a:lnTo>
                        <a:pt x="1392558" y="237427"/>
                      </a:lnTo>
                      <a:lnTo>
                        <a:pt x="1395655" y="235444"/>
                      </a:lnTo>
                      <a:cubicBezTo>
                        <a:pt x="1497151" y="192687"/>
                        <a:pt x="1609050" y="228336"/>
                        <a:pt x="1645588" y="315068"/>
                      </a:cubicBezTo>
                      <a:cubicBezTo>
                        <a:pt x="1666141" y="363855"/>
                        <a:pt x="1658471" y="418414"/>
                        <a:pt x="1629761" y="464425"/>
                      </a:cubicBezTo>
                      <a:lnTo>
                        <a:pt x="1611793" y="497734"/>
                      </a:lnTo>
                      <a:cubicBezTo>
                        <a:pt x="1589669" y="552067"/>
                        <a:pt x="1588272" y="614840"/>
                        <a:pt x="1612847" y="673174"/>
                      </a:cubicBezTo>
                      <a:lnTo>
                        <a:pt x="1706120" y="894583"/>
                      </a:lnTo>
                      <a:lnTo>
                        <a:pt x="1740566" y="970124"/>
                      </a:lnTo>
                      <a:cubicBezTo>
                        <a:pt x="1747562" y="986733"/>
                        <a:pt x="1739769" y="1005869"/>
                        <a:pt x="1723161" y="1012866"/>
                      </a:cubicBezTo>
                      <a:cubicBezTo>
                        <a:pt x="1720934" y="1013803"/>
                        <a:pt x="1718707" y="1014741"/>
                        <a:pt x="1716480" y="1015678"/>
                      </a:cubicBezTo>
                      <a:cubicBezTo>
                        <a:pt x="1699873" y="1022674"/>
                        <a:pt x="1680737" y="1014881"/>
                        <a:pt x="1673741" y="998273"/>
                      </a:cubicBezTo>
                      <a:lnTo>
                        <a:pt x="1643747" y="920857"/>
                      </a:lnTo>
                      <a:lnTo>
                        <a:pt x="1550475" y="699448"/>
                      </a:lnTo>
                      <a:cubicBezTo>
                        <a:pt x="1525900" y="641113"/>
                        <a:pt x="1480008" y="598263"/>
                        <a:pt x="1425674" y="576139"/>
                      </a:cubicBezTo>
                      <a:lnTo>
                        <a:pt x="1389287" y="565727"/>
                      </a:lnTo>
                      <a:cubicBezTo>
                        <a:pt x="1336309" y="554130"/>
                        <a:pt x="1291911" y="521505"/>
                        <a:pt x="1271358" y="472719"/>
                      </a:cubicBezTo>
                      <a:cubicBezTo>
                        <a:pt x="1253089" y="429353"/>
                        <a:pt x="1257119" y="381427"/>
                        <a:pt x="1278404" y="338997"/>
                      </a:cubicBezTo>
                      <a:close/>
                      <a:moveTo>
                        <a:pt x="49914" y="2136004"/>
                      </a:moveTo>
                      <a:cubicBezTo>
                        <a:pt x="80752" y="2099916"/>
                        <a:pt x="123355" y="2077595"/>
                        <a:pt x="170412" y="2077596"/>
                      </a:cubicBezTo>
                      <a:cubicBezTo>
                        <a:pt x="223351" y="2077596"/>
                        <a:pt x="270653" y="2105846"/>
                        <a:pt x="301908" y="2150166"/>
                      </a:cubicBezTo>
                      <a:lnTo>
                        <a:pt x="325630" y="2179656"/>
                      </a:lnTo>
                      <a:cubicBezTo>
                        <a:pt x="367112" y="2221138"/>
                        <a:pt x="424418" y="2246796"/>
                        <a:pt x="487718" y="2246796"/>
                      </a:cubicBezTo>
                      <a:lnTo>
                        <a:pt x="727971" y="2246796"/>
                      </a:lnTo>
                      <a:lnTo>
                        <a:pt x="810960" y="2244380"/>
                      </a:lnTo>
                      <a:cubicBezTo>
                        <a:pt x="828982" y="2244380"/>
                        <a:pt x="843592" y="2258991"/>
                        <a:pt x="843592" y="2277013"/>
                      </a:cubicBezTo>
                      <a:cubicBezTo>
                        <a:pt x="843591" y="2279428"/>
                        <a:pt x="843591" y="2281844"/>
                        <a:pt x="843590" y="2284260"/>
                      </a:cubicBezTo>
                      <a:cubicBezTo>
                        <a:pt x="843590" y="2302282"/>
                        <a:pt x="828980" y="2316891"/>
                        <a:pt x="810958" y="2316891"/>
                      </a:cubicBezTo>
                      <a:lnTo>
                        <a:pt x="727969" y="2314477"/>
                      </a:lnTo>
                      <a:lnTo>
                        <a:pt x="487716" y="2314475"/>
                      </a:lnTo>
                      <a:cubicBezTo>
                        <a:pt x="424416" y="2314475"/>
                        <a:pt x="367110" y="2340133"/>
                        <a:pt x="325628" y="2381615"/>
                      </a:cubicBezTo>
                      <a:lnTo>
                        <a:pt x="301906" y="2411106"/>
                      </a:lnTo>
                      <a:cubicBezTo>
                        <a:pt x="270651" y="2455427"/>
                        <a:pt x="223349" y="2483677"/>
                        <a:pt x="170410" y="2483677"/>
                      </a:cubicBezTo>
                      <a:cubicBezTo>
                        <a:pt x="76295" y="2483676"/>
                        <a:pt x="0" y="2394395"/>
                        <a:pt x="0" y="2284260"/>
                      </a:cubicBezTo>
                      <a:lnTo>
                        <a:pt x="625" y="2280636"/>
                      </a:lnTo>
                      <a:lnTo>
                        <a:pt x="627" y="2280636"/>
                      </a:lnTo>
                      <a:lnTo>
                        <a:pt x="2" y="2277013"/>
                      </a:lnTo>
                      <a:cubicBezTo>
                        <a:pt x="2" y="2221945"/>
                        <a:pt x="19076" y="2172091"/>
                        <a:pt x="49914" y="2136004"/>
                      </a:cubicBezTo>
                      <a:close/>
                      <a:moveTo>
                        <a:pt x="650400" y="760534"/>
                      </a:moveTo>
                      <a:cubicBezTo>
                        <a:pt x="660487" y="737257"/>
                        <a:pt x="675005" y="714897"/>
                        <a:pt x="693889" y="694859"/>
                      </a:cubicBezTo>
                      <a:lnTo>
                        <a:pt x="696829" y="692650"/>
                      </a:lnTo>
                      <a:lnTo>
                        <a:pt x="696830" y="692652"/>
                      </a:lnTo>
                      <a:lnTo>
                        <a:pt x="698861" y="689585"/>
                      </a:lnTo>
                      <a:cubicBezTo>
                        <a:pt x="774393" y="609432"/>
                        <a:pt x="891150" y="596780"/>
                        <a:pt x="959644" y="661326"/>
                      </a:cubicBezTo>
                      <a:cubicBezTo>
                        <a:pt x="998172" y="697633"/>
                        <a:pt x="1013223" y="750632"/>
                        <a:pt x="1005574" y="804323"/>
                      </a:cubicBezTo>
                      <a:lnTo>
                        <a:pt x="1002613" y="842054"/>
                      </a:lnTo>
                      <a:cubicBezTo>
                        <a:pt x="1004353" y="900692"/>
                        <a:pt x="1028463" y="958667"/>
                        <a:pt x="1074530" y="1002079"/>
                      </a:cubicBezTo>
                      <a:lnTo>
                        <a:pt x="1249380" y="1166849"/>
                      </a:lnTo>
                      <a:lnTo>
                        <a:pt x="1311434" y="1222007"/>
                      </a:lnTo>
                      <a:cubicBezTo>
                        <a:pt x="1324550" y="1234366"/>
                        <a:pt x="1325162" y="1255020"/>
                        <a:pt x="1312802" y="1268135"/>
                      </a:cubicBezTo>
                      <a:cubicBezTo>
                        <a:pt x="1311144" y="1269893"/>
                        <a:pt x="1309487" y="1271651"/>
                        <a:pt x="1307830" y="1273409"/>
                      </a:cubicBezTo>
                      <a:cubicBezTo>
                        <a:pt x="1295470" y="1286525"/>
                        <a:pt x="1274818" y="1287137"/>
                        <a:pt x="1261703" y="1274777"/>
                      </a:cubicBezTo>
                      <a:lnTo>
                        <a:pt x="1202961" y="1216105"/>
                      </a:lnTo>
                      <a:lnTo>
                        <a:pt x="1028112" y="1051333"/>
                      </a:lnTo>
                      <a:cubicBezTo>
                        <a:pt x="982045" y="1007921"/>
                        <a:pt x="922743" y="987292"/>
                        <a:pt x="864104" y="989032"/>
                      </a:cubicBezTo>
                      <a:lnTo>
                        <a:pt x="826615" y="994226"/>
                      </a:lnTo>
                      <a:cubicBezTo>
                        <a:pt x="773472" y="1005046"/>
                        <a:pt x="719672" y="993165"/>
                        <a:pt x="681145" y="956859"/>
                      </a:cubicBezTo>
                      <a:cubicBezTo>
                        <a:pt x="629774" y="908450"/>
                        <a:pt x="620141" y="830365"/>
                        <a:pt x="650400" y="760534"/>
                      </a:cubicBezTo>
                      <a:close/>
                      <a:moveTo>
                        <a:pt x="240443" y="1297809"/>
                      </a:moveTo>
                      <a:lnTo>
                        <a:pt x="242827" y="1295009"/>
                      </a:lnTo>
                      <a:lnTo>
                        <a:pt x="242829" y="1295010"/>
                      </a:lnTo>
                      <a:lnTo>
                        <a:pt x="244137" y="1291574"/>
                      </a:lnTo>
                      <a:cubicBezTo>
                        <a:pt x="300245" y="1196803"/>
                        <a:pt x="411382" y="1158845"/>
                        <a:pt x="492367" y="1206792"/>
                      </a:cubicBezTo>
                      <a:cubicBezTo>
                        <a:pt x="537922" y="1233762"/>
                        <a:pt x="564234" y="1282168"/>
                        <a:pt x="568549" y="1336229"/>
                      </a:cubicBezTo>
                      <a:lnTo>
                        <a:pt x="573938" y="1373690"/>
                      </a:lnTo>
                      <a:cubicBezTo>
                        <a:pt x="588500" y="1430519"/>
                        <a:pt x="624741" y="1481792"/>
                        <a:pt x="679210" y="1514040"/>
                      </a:cubicBezTo>
                      <a:lnTo>
                        <a:pt x="885948" y="1636438"/>
                      </a:lnTo>
                      <a:lnTo>
                        <a:pt x="958590" y="1676638"/>
                      </a:lnTo>
                      <a:cubicBezTo>
                        <a:pt x="974098" y="1685819"/>
                        <a:pt x="979227" y="1705835"/>
                        <a:pt x="970045" y="1721343"/>
                      </a:cubicBezTo>
                      <a:cubicBezTo>
                        <a:pt x="968814" y="1723421"/>
                        <a:pt x="967583" y="1725499"/>
                        <a:pt x="966351" y="1727578"/>
                      </a:cubicBezTo>
                      <a:cubicBezTo>
                        <a:pt x="957170" y="1743086"/>
                        <a:pt x="937156" y="1748214"/>
                        <a:pt x="921648" y="1739032"/>
                      </a:cubicBezTo>
                      <a:lnTo>
                        <a:pt x="851466" y="1694676"/>
                      </a:lnTo>
                      <a:lnTo>
                        <a:pt x="644729" y="1572277"/>
                      </a:lnTo>
                      <a:cubicBezTo>
                        <a:pt x="590260" y="1540029"/>
                        <a:pt x="527876" y="1532913"/>
                        <a:pt x="471048" y="1547475"/>
                      </a:cubicBezTo>
                      <a:lnTo>
                        <a:pt x="435611" y="1560767"/>
                      </a:lnTo>
                      <a:cubicBezTo>
                        <a:pt x="386137" y="1582982"/>
                        <a:pt x="331042" y="1583193"/>
                        <a:pt x="285487" y="1556222"/>
                      </a:cubicBezTo>
                      <a:cubicBezTo>
                        <a:pt x="204502" y="1508276"/>
                        <a:pt x="184334" y="1392580"/>
                        <a:pt x="240443" y="1297809"/>
                      </a:cubicBezTo>
                      <a:close/>
                    </a:path>
                  </a:pathLst>
                </a:custGeom>
                <a:solidFill>
                  <a:srgbClr val="0475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2080" tIns="66040" rIns="132080" bIns="66040" numCol="1" spcCol="0" rtlCol="0" fromWordArt="0" anchor="ctr" anchorCtr="0" forceAA="0" compatLnSpc="1">
                  <a:prstTxWarp prst="textNoShape">
                    <a:avLst/>
                  </a:prstTxWarp>
                  <a:noAutofit/>
                </a:bodyPr>
                <a:lstStyle/>
                <a:p>
                  <a:pPr algn="ctr"/>
                  <a:endParaRPr lang="en-GB" sz="1600" dirty="0"/>
                </a:p>
              </p:txBody>
            </p:sp>
          </p:grpSp>
          <p:sp>
            <p:nvSpPr>
              <p:cNvPr id="9" name="Freeform: Shape 8">
                <a:extLst>
                  <a:ext uri="{FF2B5EF4-FFF2-40B4-BE49-F238E27FC236}">
                    <a16:creationId xmlns:a16="http://schemas.microsoft.com/office/drawing/2014/main" id="{2BCB8259-0D8D-4E72-AD33-D403BFA50019}"/>
                  </a:ext>
                </a:extLst>
              </p:cNvPr>
              <p:cNvSpPr/>
              <p:nvPr/>
            </p:nvSpPr>
            <p:spPr>
              <a:xfrm>
                <a:off x="7486208" y="2049676"/>
                <a:ext cx="2385468" cy="2509395"/>
              </a:xfrm>
              <a:custGeom>
                <a:avLst/>
                <a:gdLst>
                  <a:gd name="connsiteX0" fmla="*/ 965642 w 2385468"/>
                  <a:gd name="connsiteY0" fmla="*/ 2432462 h 2521133"/>
                  <a:gd name="connsiteX1" fmla="*/ 991042 w 2385468"/>
                  <a:gd name="connsiteY1" fmla="*/ 2292762 h 2521133"/>
                  <a:gd name="connsiteX2" fmla="*/ 946592 w 2385468"/>
                  <a:gd name="connsiteY2" fmla="*/ 2210212 h 2521133"/>
                  <a:gd name="connsiteX3" fmla="*/ 864042 w 2385468"/>
                  <a:gd name="connsiteY3" fmla="*/ 2210212 h 2521133"/>
                  <a:gd name="connsiteX4" fmla="*/ 800542 w 2385468"/>
                  <a:gd name="connsiteY4" fmla="*/ 2267362 h 2521133"/>
                  <a:gd name="connsiteX5" fmla="*/ 730692 w 2385468"/>
                  <a:gd name="connsiteY5" fmla="*/ 2305462 h 2521133"/>
                  <a:gd name="connsiteX6" fmla="*/ 679892 w 2385468"/>
                  <a:gd name="connsiteY6" fmla="*/ 2197512 h 2521133"/>
                  <a:gd name="connsiteX7" fmla="*/ 686242 w 2385468"/>
                  <a:gd name="connsiteY7" fmla="*/ 2070512 h 2521133"/>
                  <a:gd name="connsiteX8" fmla="*/ 679892 w 2385468"/>
                  <a:gd name="connsiteY8" fmla="*/ 2007012 h 2521133"/>
                  <a:gd name="connsiteX9" fmla="*/ 597342 w 2385468"/>
                  <a:gd name="connsiteY9" fmla="*/ 2000662 h 2521133"/>
                  <a:gd name="connsiteX10" fmla="*/ 502092 w 2385468"/>
                  <a:gd name="connsiteY10" fmla="*/ 2057812 h 2521133"/>
                  <a:gd name="connsiteX11" fmla="*/ 425892 w 2385468"/>
                  <a:gd name="connsiteY11" fmla="*/ 2064162 h 2521133"/>
                  <a:gd name="connsiteX12" fmla="*/ 387792 w 2385468"/>
                  <a:gd name="connsiteY12" fmla="*/ 1968912 h 2521133"/>
                  <a:gd name="connsiteX13" fmla="*/ 413192 w 2385468"/>
                  <a:gd name="connsiteY13" fmla="*/ 1937162 h 2521133"/>
                  <a:gd name="connsiteX14" fmla="*/ 425892 w 2385468"/>
                  <a:gd name="connsiteY14" fmla="*/ 1835562 h 2521133"/>
                  <a:gd name="connsiteX15" fmla="*/ 349692 w 2385468"/>
                  <a:gd name="connsiteY15" fmla="*/ 1829212 h 2521133"/>
                  <a:gd name="connsiteX16" fmla="*/ 248092 w 2385468"/>
                  <a:gd name="connsiteY16" fmla="*/ 1848262 h 2521133"/>
                  <a:gd name="connsiteX17" fmla="*/ 146492 w 2385468"/>
                  <a:gd name="connsiteY17" fmla="*/ 1816512 h 2521133"/>
                  <a:gd name="connsiteX18" fmla="*/ 152842 w 2385468"/>
                  <a:gd name="connsiteY18" fmla="*/ 1714912 h 2521133"/>
                  <a:gd name="connsiteX19" fmla="*/ 229042 w 2385468"/>
                  <a:gd name="connsiteY19" fmla="*/ 1645062 h 2521133"/>
                  <a:gd name="connsiteX20" fmla="*/ 254442 w 2385468"/>
                  <a:gd name="connsiteY20" fmla="*/ 1575212 h 2521133"/>
                  <a:gd name="connsiteX21" fmla="*/ 190942 w 2385468"/>
                  <a:gd name="connsiteY21" fmla="*/ 1530762 h 2521133"/>
                  <a:gd name="connsiteX22" fmla="*/ 89342 w 2385468"/>
                  <a:gd name="connsiteY22" fmla="*/ 1518062 h 2521133"/>
                  <a:gd name="connsiteX23" fmla="*/ 32192 w 2385468"/>
                  <a:gd name="connsiteY23" fmla="*/ 1473612 h 2521133"/>
                  <a:gd name="connsiteX24" fmla="*/ 57592 w 2385468"/>
                  <a:gd name="connsiteY24" fmla="*/ 1378362 h 2521133"/>
                  <a:gd name="connsiteX25" fmla="*/ 165542 w 2385468"/>
                  <a:gd name="connsiteY25" fmla="*/ 1340262 h 2521133"/>
                  <a:gd name="connsiteX26" fmla="*/ 222692 w 2385468"/>
                  <a:gd name="connsiteY26" fmla="*/ 1257712 h 2521133"/>
                  <a:gd name="connsiteX27" fmla="*/ 152842 w 2385468"/>
                  <a:gd name="connsiteY27" fmla="*/ 1194212 h 2521133"/>
                  <a:gd name="connsiteX28" fmla="*/ 63942 w 2385468"/>
                  <a:gd name="connsiteY28" fmla="*/ 1137062 h 2521133"/>
                  <a:gd name="connsiteX29" fmla="*/ 442 w 2385468"/>
                  <a:gd name="connsiteY29" fmla="*/ 1035462 h 2521133"/>
                  <a:gd name="connsiteX30" fmla="*/ 95692 w 2385468"/>
                  <a:gd name="connsiteY30" fmla="*/ 978312 h 2521133"/>
                  <a:gd name="connsiteX31" fmla="*/ 190942 w 2385468"/>
                  <a:gd name="connsiteY31" fmla="*/ 965612 h 2521133"/>
                  <a:gd name="connsiteX32" fmla="*/ 273492 w 2385468"/>
                  <a:gd name="connsiteY32" fmla="*/ 914812 h 2521133"/>
                  <a:gd name="connsiteX33" fmla="*/ 254442 w 2385468"/>
                  <a:gd name="connsiteY33" fmla="*/ 844962 h 2521133"/>
                  <a:gd name="connsiteX34" fmla="*/ 190942 w 2385468"/>
                  <a:gd name="connsiteY34" fmla="*/ 775112 h 2521133"/>
                  <a:gd name="connsiteX35" fmla="*/ 171892 w 2385468"/>
                  <a:gd name="connsiteY35" fmla="*/ 679862 h 2521133"/>
                  <a:gd name="connsiteX36" fmla="*/ 260792 w 2385468"/>
                  <a:gd name="connsiteY36" fmla="*/ 648112 h 2521133"/>
                  <a:gd name="connsiteX37" fmla="*/ 343342 w 2385468"/>
                  <a:gd name="connsiteY37" fmla="*/ 673512 h 2521133"/>
                  <a:gd name="connsiteX38" fmla="*/ 425892 w 2385468"/>
                  <a:gd name="connsiteY38" fmla="*/ 635412 h 2521133"/>
                  <a:gd name="connsiteX39" fmla="*/ 406842 w 2385468"/>
                  <a:gd name="connsiteY39" fmla="*/ 546512 h 2521133"/>
                  <a:gd name="connsiteX40" fmla="*/ 349692 w 2385468"/>
                  <a:gd name="connsiteY40" fmla="*/ 356012 h 2521133"/>
                  <a:gd name="connsiteX41" fmla="*/ 387792 w 2385468"/>
                  <a:gd name="connsiteY41" fmla="*/ 286162 h 2521133"/>
                  <a:gd name="connsiteX42" fmla="*/ 508442 w 2385468"/>
                  <a:gd name="connsiteY42" fmla="*/ 317912 h 2521133"/>
                  <a:gd name="connsiteX43" fmla="*/ 584642 w 2385468"/>
                  <a:gd name="connsiteY43" fmla="*/ 400462 h 2521133"/>
                  <a:gd name="connsiteX44" fmla="*/ 686242 w 2385468"/>
                  <a:gd name="connsiteY44" fmla="*/ 394112 h 2521133"/>
                  <a:gd name="connsiteX45" fmla="*/ 698942 w 2385468"/>
                  <a:gd name="connsiteY45" fmla="*/ 311562 h 2521133"/>
                  <a:gd name="connsiteX46" fmla="*/ 705292 w 2385468"/>
                  <a:gd name="connsiteY46" fmla="*/ 76612 h 2521133"/>
                  <a:gd name="connsiteX47" fmla="*/ 775142 w 2385468"/>
                  <a:gd name="connsiteY47" fmla="*/ 412 h 2521133"/>
                  <a:gd name="connsiteX48" fmla="*/ 1626042 w 2385468"/>
                  <a:gd name="connsiteY48" fmla="*/ 102012 h 2521133"/>
                  <a:gd name="connsiteX49" fmla="*/ 1651442 w 2385468"/>
                  <a:gd name="connsiteY49" fmla="*/ 343312 h 2521133"/>
                  <a:gd name="connsiteX50" fmla="*/ 1727642 w 2385468"/>
                  <a:gd name="connsiteY50" fmla="*/ 425862 h 2521133"/>
                  <a:gd name="connsiteX51" fmla="*/ 1791142 w 2385468"/>
                  <a:gd name="connsiteY51" fmla="*/ 387762 h 2521133"/>
                  <a:gd name="connsiteX52" fmla="*/ 1899092 w 2385468"/>
                  <a:gd name="connsiteY52" fmla="*/ 444912 h 2521133"/>
                  <a:gd name="connsiteX53" fmla="*/ 1835592 w 2385468"/>
                  <a:gd name="connsiteY53" fmla="*/ 610012 h 2521133"/>
                  <a:gd name="connsiteX54" fmla="*/ 1860992 w 2385468"/>
                  <a:gd name="connsiteY54" fmla="*/ 686212 h 2521133"/>
                  <a:gd name="connsiteX55" fmla="*/ 2051492 w 2385468"/>
                  <a:gd name="connsiteY55" fmla="*/ 667162 h 2521133"/>
                  <a:gd name="connsiteX56" fmla="*/ 2140392 w 2385468"/>
                  <a:gd name="connsiteY56" fmla="*/ 679862 h 2521133"/>
                  <a:gd name="connsiteX57" fmla="*/ 2127692 w 2385468"/>
                  <a:gd name="connsiteY57" fmla="*/ 756062 h 2521133"/>
                  <a:gd name="connsiteX58" fmla="*/ 2083242 w 2385468"/>
                  <a:gd name="connsiteY58" fmla="*/ 864012 h 2521133"/>
                  <a:gd name="connsiteX59" fmla="*/ 2146742 w 2385468"/>
                  <a:gd name="connsiteY59" fmla="*/ 984662 h 2521133"/>
                  <a:gd name="connsiteX60" fmla="*/ 2330892 w 2385468"/>
                  <a:gd name="connsiteY60" fmla="*/ 1022762 h 2521133"/>
                  <a:gd name="connsiteX61" fmla="*/ 2381692 w 2385468"/>
                  <a:gd name="connsiteY61" fmla="*/ 1257712 h 2521133"/>
                  <a:gd name="connsiteX62" fmla="*/ 2248342 w 2385468"/>
                  <a:gd name="connsiteY62" fmla="*/ 1530762 h 2521133"/>
                  <a:gd name="connsiteX63" fmla="*/ 2121342 w 2385468"/>
                  <a:gd name="connsiteY63" fmla="*/ 1568862 h 2521133"/>
                  <a:gd name="connsiteX64" fmla="*/ 2007042 w 2385468"/>
                  <a:gd name="connsiteY64" fmla="*/ 1613312 h 2521133"/>
                  <a:gd name="connsiteX65" fmla="*/ 2026092 w 2385468"/>
                  <a:gd name="connsiteY65" fmla="*/ 1733962 h 2521133"/>
                  <a:gd name="connsiteX66" fmla="*/ 2102292 w 2385468"/>
                  <a:gd name="connsiteY66" fmla="*/ 1854612 h 2521133"/>
                  <a:gd name="connsiteX67" fmla="*/ 2070542 w 2385468"/>
                  <a:gd name="connsiteY67" fmla="*/ 1911762 h 2521133"/>
                  <a:gd name="connsiteX68" fmla="*/ 1962592 w 2385468"/>
                  <a:gd name="connsiteY68" fmla="*/ 1911762 h 2521133"/>
                  <a:gd name="connsiteX69" fmla="*/ 1880042 w 2385468"/>
                  <a:gd name="connsiteY69" fmla="*/ 1860962 h 2521133"/>
                  <a:gd name="connsiteX70" fmla="*/ 1803842 w 2385468"/>
                  <a:gd name="connsiteY70" fmla="*/ 1860962 h 2521133"/>
                  <a:gd name="connsiteX71" fmla="*/ 1765742 w 2385468"/>
                  <a:gd name="connsiteY71" fmla="*/ 1937162 h 2521133"/>
                  <a:gd name="connsiteX72" fmla="*/ 1810192 w 2385468"/>
                  <a:gd name="connsiteY72" fmla="*/ 2083212 h 2521133"/>
                  <a:gd name="connsiteX73" fmla="*/ 1803842 w 2385468"/>
                  <a:gd name="connsiteY73" fmla="*/ 2153062 h 2521133"/>
                  <a:gd name="connsiteX74" fmla="*/ 1721292 w 2385468"/>
                  <a:gd name="connsiteY74" fmla="*/ 2184812 h 2521133"/>
                  <a:gd name="connsiteX75" fmla="*/ 1670492 w 2385468"/>
                  <a:gd name="connsiteY75" fmla="*/ 2159412 h 2521133"/>
                  <a:gd name="connsiteX76" fmla="*/ 1619692 w 2385468"/>
                  <a:gd name="connsiteY76" fmla="*/ 2153062 h 2521133"/>
                  <a:gd name="connsiteX77" fmla="*/ 1581592 w 2385468"/>
                  <a:gd name="connsiteY77" fmla="*/ 2210212 h 2521133"/>
                  <a:gd name="connsiteX78" fmla="*/ 1556192 w 2385468"/>
                  <a:gd name="connsiteY78" fmla="*/ 2330862 h 2521133"/>
                  <a:gd name="connsiteX79" fmla="*/ 1511742 w 2385468"/>
                  <a:gd name="connsiteY79" fmla="*/ 2432462 h 2521133"/>
                  <a:gd name="connsiteX80" fmla="*/ 1365692 w 2385468"/>
                  <a:gd name="connsiteY80" fmla="*/ 2515012 h 2521133"/>
                  <a:gd name="connsiteX81" fmla="*/ 1359342 w 2385468"/>
                  <a:gd name="connsiteY81" fmla="*/ 2508662 h 2521133"/>
                  <a:gd name="connsiteX0" fmla="*/ 965642 w 2385468"/>
                  <a:gd name="connsiteY0" fmla="*/ 2432462 h 2521133"/>
                  <a:gd name="connsiteX1" fmla="*/ 991042 w 2385468"/>
                  <a:gd name="connsiteY1" fmla="*/ 2292762 h 2521133"/>
                  <a:gd name="connsiteX2" fmla="*/ 946592 w 2385468"/>
                  <a:gd name="connsiteY2" fmla="*/ 2210212 h 2521133"/>
                  <a:gd name="connsiteX3" fmla="*/ 864042 w 2385468"/>
                  <a:gd name="connsiteY3" fmla="*/ 2210212 h 2521133"/>
                  <a:gd name="connsiteX4" fmla="*/ 800542 w 2385468"/>
                  <a:gd name="connsiteY4" fmla="*/ 2267362 h 2521133"/>
                  <a:gd name="connsiteX5" fmla="*/ 730692 w 2385468"/>
                  <a:gd name="connsiteY5" fmla="*/ 2305462 h 2521133"/>
                  <a:gd name="connsiteX6" fmla="*/ 679892 w 2385468"/>
                  <a:gd name="connsiteY6" fmla="*/ 2197512 h 2521133"/>
                  <a:gd name="connsiteX7" fmla="*/ 686242 w 2385468"/>
                  <a:gd name="connsiteY7" fmla="*/ 2070512 h 2521133"/>
                  <a:gd name="connsiteX8" fmla="*/ 679892 w 2385468"/>
                  <a:gd name="connsiteY8" fmla="*/ 2007012 h 2521133"/>
                  <a:gd name="connsiteX9" fmla="*/ 597342 w 2385468"/>
                  <a:gd name="connsiteY9" fmla="*/ 2000662 h 2521133"/>
                  <a:gd name="connsiteX10" fmla="*/ 502092 w 2385468"/>
                  <a:gd name="connsiteY10" fmla="*/ 2057812 h 2521133"/>
                  <a:gd name="connsiteX11" fmla="*/ 425892 w 2385468"/>
                  <a:gd name="connsiteY11" fmla="*/ 2064162 h 2521133"/>
                  <a:gd name="connsiteX12" fmla="*/ 387792 w 2385468"/>
                  <a:gd name="connsiteY12" fmla="*/ 1968912 h 2521133"/>
                  <a:gd name="connsiteX13" fmla="*/ 425892 w 2385468"/>
                  <a:gd name="connsiteY13" fmla="*/ 1835562 h 2521133"/>
                  <a:gd name="connsiteX14" fmla="*/ 349692 w 2385468"/>
                  <a:gd name="connsiteY14" fmla="*/ 1829212 h 2521133"/>
                  <a:gd name="connsiteX15" fmla="*/ 248092 w 2385468"/>
                  <a:gd name="connsiteY15" fmla="*/ 1848262 h 2521133"/>
                  <a:gd name="connsiteX16" fmla="*/ 146492 w 2385468"/>
                  <a:gd name="connsiteY16" fmla="*/ 1816512 h 2521133"/>
                  <a:gd name="connsiteX17" fmla="*/ 152842 w 2385468"/>
                  <a:gd name="connsiteY17" fmla="*/ 1714912 h 2521133"/>
                  <a:gd name="connsiteX18" fmla="*/ 229042 w 2385468"/>
                  <a:gd name="connsiteY18" fmla="*/ 1645062 h 2521133"/>
                  <a:gd name="connsiteX19" fmla="*/ 254442 w 2385468"/>
                  <a:gd name="connsiteY19" fmla="*/ 1575212 h 2521133"/>
                  <a:gd name="connsiteX20" fmla="*/ 190942 w 2385468"/>
                  <a:gd name="connsiteY20" fmla="*/ 1530762 h 2521133"/>
                  <a:gd name="connsiteX21" fmla="*/ 89342 w 2385468"/>
                  <a:gd name="connsiteY21" fmla="*/ 1518062 h 2521133"/>
                  <a:gd name="connsiteX22" fmla="*/ 32192 w 2385468"/>
                  <a:gd name="connsiteY22" fmla="*/ 1473612 h 2521133"/>
                  <a:gd name="connsiteX23" fmla="*/ 57592 w 2385468"/>
                  <a:gd name="connsiteY23" fmla="*/ 1378362 h 2521133"/>
                  <a:gd name="connsiteX24" fmla="*/ 165542 w 2385468"/>
                  <a:gd name="connsiteY24" fmla="*/ 1340262 h 2521133"/>
                  <a:gd name="connsiteX25" fmla="*/ 222692 w 2385468"/>
                  <a:gd name="connsiteY25" fmla="*/ 1257712 h 2521133"/>
                  <a:gd name="connsiteX26" fmla="*/ 152842 w 2385468"/>
                  <a:gd name="connsiteY26" fmla="*/ 1194212 h 2521133"/>
                  <a:gd name="connsiteX27" fmla="*/ 63942 w 2385468"/>
                  <a:gd name="connsiteY27" fmla="*/ 1137062 h 2521133"/>
                  <a:gd name="connsiteX28" fmla="*/ 442 w 2385468"/>
                  <a:gd name="connsiteY28" fmla="*/ 1035462 h 2521133"/>
                  <a:gd name="connsiteX29" fmla="*/ 95692 w 2385468"/>
                  <a:gd name="connsiteY29" fmla="*/ 978312 h 2521133"/>
                  <a:gd name="connsiteX30" fmla="*/ 190942 w 2385468"/>
                  <a:gd name="connsiteY30" fmla="*/ 965612 h 2521133"/>
                  <a:gd name="connsiteX31" fmla="*/ 273492 w 2385468"/>
                  <a:gd name="connsiteY31" fmla="*/ 914812 h 2521133"/>
                  <a:gd name="connsiteX32" fmla="*/ 254442 w 2385468"/>
                  <a:gd name="connsiteY32" fmla="*/ 844962 h 2521133"/>
                  <a:gd name="connsiteX33" fmla="*/ 190942 w 2385468"/>
                  <a:gd name="connsiteY33" fmla="*/ 775112 h 2521133"/>
                  <a:gd name="connsiteX34" fmla="*/ 171892 w 2385468"/>
                  <a:gd name="connsiteY34" fmla="*/ 679862 h 2521133"/>
                  <a:gd name="connsiteX35" fmla="*/ 260792 w 2385468"/>
                  <a:gd name="connsiteY35" fmla="*/ 648112 h 2521133"/>
                  <a:gd name="connsiteX36" fmla="*/ 343342 w 2385468"/>
                  <a:gd name="connsiteY36" fmla="*/ 673512 h 2521133"/>
                  <a:gd name="connsiteX37" fmla="*/ 425892 w 2385468"/>
                  <a:gd name="connsiteY37" fmla="*/ 635412 h 2521133"/>
                  <a:gd name="connsiteX38" fmla="*/ 406842 w 2385468"/>
                  <a:gd name="connsiteY38" fmla="*/ 546512 h 2521133"/>
                  <a:gd name="connsiteX39" fmla="*/ 349692 w 2385468"/>
                  <a:gd name="connsiteY39" fmla="*/ 356012 h 2521133"/>
                  <a:gd name="connsiteX40" fmla="*/ 387792 w 2385468"/>
                  <a:gd name="connsiteY40" fmla="*/ 286162 h 2521133"/>
                  <a:gd name="connsiteX41" fmla="*/ 508442 w 2385468"/>
                  <a:gd name="connsiteY41" fmla="*/ 317912 h 2521133"/>
                  <a:gd name="connsiteX42" fmla="*/ 584642 w 2385468"/>
                  <a:gd name="connsiteY42" fmla="*/ 400462 h 2521133"/>
                  <a:gd name="connsiteX43" fmla="*/ 686242 w 2385468"/>
                  <a:gd name="connsiteY43" fmla="*/ 394112 h 2521133"/>
                  <a:gd name="connsiteX44" fmla="*/ 698942 w 2385468"/>
                  <a:gd name="connsiteY44" fmla="*/ 311562 h 2521133"/>
                  <a:gd name="connsiteX45" fmla="*/ 705292 w 2385468"/>
                  <a:gd name="connsiteY45" fmla="*/ 76612 h 2521133"/>
                  <a:gd name="connsiteX46" fmla="*/ 775142 w 2385468"/>
                  <a:gd name="connsiteY46" fmla="*/ 412 h 2521133"/>
                  <a:gd name="connsiteX47" fmla="*/ 1626042 w 2385468"/>
                  <a:gd name="connsiteY47" fmla="*/ 102012 h 2521133"/>
                  <a:gd name="connsiteX48" fmla="*/ 1651442 w 2385468"/>
                  <a:gd name="connsiteY48" fmla="*/ 343312 h 2521133"/>
                  <a:gd name="connsiteX49" fmla="*/ 1727642 w 2385468"/>
                  <a:gd name="connsiteY49" fmla="*/ 425862 h 2521133"/>
                  <a:gd name="connsiteX50" fmla="*/ 1791142 w 2385468"/>
                  <a:gd name="connsiteY50" fmla="*/ 387762 h 2521133"/>
                  <a:gd name="connsiteX51" fmla="*/ 1899092 w 2385468"/>
                  <a:gd name="connsiteY51" fmla="*/ 444912 h 2521133"/>
                  <a:gd name="connsiteX52" fmla="*/ 1835592 w 2385468"/>
                  <a:gd name="connsiteY52" fmla="*/ 610012 h 2521133"/>
                  <a:gd name="connsiteX53" fmla="*/ 1860992 w 2385468"/>
                  <a:gd name="connsiteY53" fmla="*/ 686212 h 2521133"/>
                  <a:gd name="connsiteX54" fmla="*/ 2051492 w 2385468"/>
                  <a:gd name="connsiteY54" fmla="*/ 667162 h 2521133"/>
                  <a:gd name="connsiteX55" fmla="*/ 2140392 w 2385468"/>
                  <a:gd name="connsiteY55" fmla="*/ 679862 h 2521133"/>
                  <a:gd name="connsiteX56" fmla="*/ 2127692 w 2385468"/>
                  <a:gd name="connsiteY56" fmla="*/ 756062 h 2521133"/>
                  <a:gd name="connsiteX57" fmla="*/ 2083242 w 2385468"/>
                  <a:gd name="connsiteY57" fmla="*/ 864012 h 2521133"/>
                  <a:gd name="connsiteX58" fmla="*/ 2146742 w 2385468"/>
                  <a:gd name="connsiteY58" fmla="*/ 984662 h 2521133"/>
                  <a:gd name="connsiteX59" fmla="*/ 2330892 w 2385468"/>
                  <a:gd name="connsiteY59" fmla="*/ 1022762 h 2521133"/>
                  <a:gd name="connsiteX60" fmla="*/ 2381692 w 2385468"/>
                  <a:gd name="connsiteY60" fmla="*/ 1257712 h 2521133"/>
                  <a:gd name="connsiteX61" fmla="*/ 2248342 w 2385468"/>
                  <a:gd name="connsiteY61" fmla="*/ 1530762 h 2521133"/>
                  <a:gd name="connsiteX62" fmla="*/ 2121342 w 2385468"/>
                  <a:gd name="connsiteY62" fmla="*/ 1568862 h 2521133"/>
                  <a:gd name="connsiteX63" fmla="*/ 2007042 w 2385468"/>
                  <a:gd name="connsiteY63" fmla="*/ 1613312 h 2521133"/>
                  <a:gd name="connsiteX64" fmla="*/ 2026092 w 2385468"/>
                  <a:gd name="connsiteY64" fmla="*/ 1733962 h 2521133"/>
                  <a:gd name="connsiteX65" fmla="*/ 2102292 w 2385468"/>
                  <a:gd name="connsiteY65" fmla="*/ 1854612 h 2521133"/>
                  <a:gd name="connsiteX66" fmla="*/ 2070542 w 2385468"/>
                  <a:gd name="connsiteY66" fmla="*/ 1911762 h 2521133"/>
                  <a:gd name="connsiteX67" fmla="*/ 1962592 w 2385468"/>
                  <a:gd name="connsiteY67" fmla="*/ 1911762 h 2521133"/>
                  <a:gd name="connsiteX68" fmla="*/ 1880042 w 2385468"/>
                  <a:gd name="connsiteY68" fmla="*/ 1860962 h 2521133"/>
                  <a:gd name="connsiteX69" fmla="*/ 1803842 w 2385468"/>
                  <a:gd name="connsiteY69" fmla="*/ 1860962 h 2521133"/>
                  <a:gd name="connsiteX70" fmla="*/ 1765742 w 2385468"/>
                  <a:gd name="connsiteY70" fmla="*/ 1937162 h 2521133"/>
                  <a:gd name="connsiteX71" fmla="*/ 1810192 w 2385468"/>
                  <a:gd name="connsiteY71" fmla="*/ 2083212 h 2521133"/>
                  <a:gd name="connsiteX72" fmla="*/ 1803842 w 2385468"/>
                  <a:gd name="connsiteY72" fmla="*/ 2153062 h 2521133"/>
                  <a:gd name="connsiteX73" fmla="*/ 1721292 w 2385468"/>
                  <a:gd name="connsiteY73" fmla="*/ 2184812 h 2521133"/>
                  <a:gd name="connsiteX74" fmla="*/ 1670492 w 2385468"/>
                  <a:gd name="connsiteY74" fmla="*/ 2159412 h 2521133"/>
                  <a:gd name="connsiteX75" fmla="*/ 1619692 w 2385468"/>
                  <a:gd name="connsiteY75" fmla="*/ 2153062 h 2521133"/>
                  <a:gd name="connsiteX76" fmla="*/ 1581592 w 2385468"/>
                  <a:gd name="connsiteY76" fmla="*/ 2210212 h 2521133"/>
                  <a:gd name="connsiteX77" fmla="*/ 1556192 w 2385468"/>
                  <a:gd name="connsiteY77" fmla="*/ 2330862 h 2521133"/>
                  <a:gd name="connsiteX78" fmla="*/ 1511742 w 2385468"/>
                  <a:gd name="connsiteY78" fmla="*/ 2432462 h 2521133"/>
                  <a:gd name="connsiteX79" fmla="*/ 1365692 w 2385468"/>
                  <a:gd name="connsiteY79" fmla="*/ 2515012 h 2521133"/>
                  <a:gd name="connsiteX80" fmla="*/ 1359342 w 2385468"/>
                  <a:gd name="connsiteY80" fmla="*/ 2508662 h 2521133"/>
                  <a:gd name="connsiteX0" fmla="*/ 965642 w 2385468"/>
                  <a:gd name="connsiteY0" fmla="*/ 2432462 h 2521133"/>
                  <a:gd name="connsiteX1" fmla="*/ 991042 w 2385468"/>
                  <a:gd name="connsiteY1" fmla="*/ 2292762 h 2521133"/>
                  <a:gd name="connsiteX2" fmla="*/ 946592 w 2385468"/>
                  <a:gd name="connsiteY2" fmla="*/ 2210212 h 2521133"/>
                  <a:gd name="connsiteX3" fmla="*/ 864042 w 2385468"/>
                  <a:gd name="connsiteY3" fmla="*/ 2210212 h 2521133"/>
                  <a:gd name="connsiteX4" fmla="*/ 800542 w 2385468"/>
                  <a:gd name="connsiteY4" fmla="*/ 2267362 h 2521133"/>
                  <a:gd name="connsiteX5" fmla="*/ 730692 w 2385468"/>
                  <a:gd name="connsiteY5" fmla="*/ 2305462 h 2521133"/>
                  <a:gd name="connsiteX6" fmla="*/ 679892 w 2385468"/>
                  <a:gd name="connsiteY6" fmla="*/ 2197512 h 2521133"/>
                  <a:gd name="connsiteX7" fmla="*/ 686242 w 2385468"/>
                  <a:gd name="connsiteY7" fmla="*/ 2070512 h 2521133"/>
                  <a:gd name="connsiteX8" fmla="*/ 679892 w 2385468"/>
                  <a:gd name="connsiteY8" fmla="*/ 2007012 h 2521133"/>
                  <a:gd name="connsiteX9" fmla="*/ 597342 w 2385468"/>
                  <a:gd name="connsiteY9" fmla="*/ 2000662 h 2521133"/>
                  <a:gd name="connsiteX10" fmla="*/ 502092 w 2385468"/>
                  <a:gd name="connsiteY10" fmla="*/ 2057812 h 2521133"/>
                  <a:gd name="connsiteX11" fmla="*/ 425892 w 2385468"/>
                  <a:gd name="connsiteY11" fmla="*/ 2064162 h 2521133"/>
                  <a:gd name="connsiteX12" fmla="*/ 387792 w 2385468"/>
                  <a:gd name="connsiteY12" fmla="*/ 1968912 h 2521133"/>
                  <a:gd name="connsiteX13" fmla="*/ 425892 w 2385468"/>
                  <a:gd name="connsiteY13" fmla="*/ 1835562 h 2521133"/>
                  <a:gd name="connsiteX14" fmla="*/ 349692 w 2385468"/>
                  <a:gd name="connsiteY14" fmla="*/ 1829212 h 2521133"/>
                  <a:gd name="connsiteX15" fmla="*/ 248092 w 2385468"/>
                  <a:gd name="connsiteY15" fmla="*/ 1848262 h 2521133"/>
                  <a:gd name="connsiteX16" fmla="*/ 146492 w 2385468"/>
                  <a:gd name="connsiteY16" fmla="*/ 1816512 h 2521133"/>
                  <a:gd name="connsiteX17" fmla="*/ 152842 w 2385468"/>
                  <a:gd name="connsiteY17" fmla="*/ 1714912 h 2521133"/>
                  <a:gd name="connsiteX18" fmla="*/ 229042 w 2385468"/>
                  <a:gd name="connsiteY18" fmla="*/ 1645062 h 2521133"/>
                  <a:gd name="connsiteX19" fmla="*/ 254442 w 2385468"/>
                  <a:gd name="connsiteY19" fmla="*/ 1575212 h 2521133"/>
                  <a:gd name="connsiteX20" fmla="*/ 190942 w 2385468"/>
                  <a:gd name="connsiteY20" fmla="*/ 1530762 h 2521133"/>
                  <a:gd name="connsiteX21" fmla="*/ 89342 w 2385468"/>
                  <a:gd name="connsiteY21" fmla="*/ 1518062 h 2521133"/>
                  <a:gd name="connsiteX22" fmla="*/ 32192 w 2385468"/>
                  <a:gd name="connsiteY22" fmla="*/ 1473612 h 2521133"/>
                  <a:gd name="connsiteX23" fmla="*/ 57592 w 2385468"/>
                  <a:gd name="connsiteY23" fmla="*/ 1378362 h 2521133"/>
                  <a:gd name="connsiteX24" fmla="*/ 165542 w 2385468"/>
                  <a:gd name="connsiteY24" fmla="*/ 1340262 h 2521133"/>
                  <a:gd name="connsiteX25" fmla="*/ 222692 w 2385468"/>
                  <a:gd name="connsiteY25" fmla="*/ 1257712 h 2521133"/>
                  <a:gd name="connsiteX26" fmla="*/ 152842 w 2385468"/>
                  <a:gd name="connsiteY26" fmla="*/ 1194212 h 2521133"/>
                  <a:gd name="connsiteX27" fmla="*/ 63942 w 2385468"/>
                  <a:gd name="connsiteY27" fmla="*/ 1137062 h 2521133"/>
                  <a:gd name="connsiteX28" fmla="*/ 442 w 2385468"/>
                  <a:gd name="connsiteY28" fmla="*/ 1035462 h 2521133"/>
                  <a:gd name="connsiteX29" fmla="*/ 95692 w 2385468"/>
                  <a:gd name="connsiteY29" fmla="*/ 978312 h 2521133"/>
                  <a:gd name="connsiteX30" fmla="*/ 190942 w 2385468"/>
                  <a:gd name="connsiteY30" fmla="*/ 965612 h 2521133"/>
                  <a:gd name="connsiteX31" fmla="*/ 273492 w 2385468"/>
                  <a:gd name="connsiteY31" fmla="*/ 914812 h 2521133"/>
                  <a:gd name="connsiteX32" fmla="*/ 254442 w 2385468"/>
                  <a:gd name="connsiteY32" fmla="*/ 844962 h 2521133"/>
                  <a:gd name="connsiteX33" fmla="*/ 190942 w 2385468"/>
                  <a:gd name="connsiteY33" fmla="*/ 775112 h 2521133"/>
                  <a:gd name="connsiteX34" fmla="*/ 171892 w 2385468"/>
                  <a:gd name="connsiteY34" fmla="*/ 679862 h 2521133"/>
                  <a:gd name="connsiteX35" fmla="*/ 260792 w 2385468"/>
                  <a:gd name="connsiteY35" fmla="*/ 648112 h 2521133"/>
                  <a:gd name="connsiteX36" fmla="*/ 343342 w 2385468"/>
                  <a:gd name="connsiteY36" fmla="*/ 673512 h 2521133"/>
                  <a:gd name="connsiteX37" fmla="*/ 425892 w 2385468"/>
                  <a:gd name="connsiteY37" fmla="*/ 635412 h 2521133"/>
                  <a:gd name="connsiteX38" fmla="*/ 406842 w 2385468"/>
                  <a:gd name="connsiteY38" fmla="*/ 546512 h 2521133"/>
                  <a:gd name="connsiteX39" fmla="*/ 349692 w 2385468"/>
                  <a:gd name="connsiteY39" fmla="*/ 356012 h 2521133"/>
                  <a:gd name="connsiteX40" fmla="*/ 387792 w 2385468"/>
                  <a:gd name="connsiteY40" fmla="*/ 286162 h 2521133"/>
                  <a:gd name="connsiteX41" fmla="*/ 508442 w 2385468"/>
                  <a:gd name="connsiteY41" fmla="*/ 317912 h 2521133"/>
                  <a:gd name="connsiteX42" fmla="*/ 584642 w 2385468"/>
                  <a:gd name="connsiteY42" fmla="*/ 400462 h 2521133"/>
                  <a:gd name="connsiteX43" fmla="*/ 686242 w 2385468"/>
                  <a:gd name="connsiteY43" fmla="*/ 394112 h 2521133"/>
                  <a:gd name="connsiteX44" fmla="*/ 698942 w 2385468"/>
                  <a:gd name="connsiteY44" fmla="*/ 311562 h 2521133"/>
                  <a:gd name="connsiteX45" fmla="*/ 705292 w 2385468"/>
                  <a:gd name="connsiteY45" fmla="*/ 76612 h 2521133"/>
                  <a:gd name="connsiteX46" fmla="*/ 775142 w 2385468"/>
                  <a:gd name="connsiteY46" fmla="*/ 412 h 2521133"/>
                  <a:gd name="connsiteX47" fmla="*/ 1626042 w 2385468"/>
                  <a:gd name="connsiteY47" fmla="*/ 102012 h 2521133"/>
                  <a:gd name="connsiteX48" fmla="*/ 1651442 w 2385468"/>
                  <a:gd name="connsiteY48" fmla="*/ 343312 h 2521133"/>
                  <a:gd name="connsiteX49" fmla="*/ 1727642 w 2385468"/>
                  <a:gd name="connsiteY49" fmla="*/ 425862 h 2521133"/>
                  <a:gd name="connsiteX50" fmla="*/ 1791142 w 2385468"/>
                  <a:gd name="connsiteY50" fmla="*/ 387762 h 2521133"/>
                  <a:gd name="connsiteX51" fmla="*/ 1899092 w 2385468"/>
                  <a:gd name="connsiteY51" fmla="*/ 444912 h 2521133"/>
                  <a:gd name="connsiteX52" fmla="*/ 1835592 w 2385468"/>
                  <a:gd name="connsiteY52" fmla="*/ 610012 h 2521133"/>
                  <a:gd name="connsiteX53" fmla="*/ 1860992 w 2385468"/>
                  <a:gd name="connsiteY53" fmla="*/ 686212 h 2521133"/>
                  <a:gd name="connsiteX54" fmla="*/ 2051492 w 2385468"/>
                  <a:gd name="connsiteY54" fmla="*/ 667162 h 2521133"/>
                  <a:gd name="connsiteX55" fmla="*/ 2140392 w 2385468"/>
                  <a:gd name="connsiteY55" fmla="*/ 679862 h 2521133"/>
                  <a:gd name="connsiteX56" fmla="*/ 2127692 w 2385468"/>
                  <a:gd name="connsiteY56" fmla="*/ 756062 h 2521133"/>
                  <a:gd name="connsiteX57" fmla="*/ 2083242 w 2385468"/>
                  <a:gd name="connsiteY57" fmla="*/ 864012 h 2521133"/>
                  <a:gd name="connsiteX58" fmla="*/ 2146742 w 2385468"/>
                  <a:gd name="connsiteY58" fmla="*/ 984662 h 2521133"/>
                  <a:gd name="connsiteX59" fmla="*/ 2330892 w 2385468"/>
                  <a:gd name="connsiteY59" fmla="*/ 1022762 h 2521133"/>
                  <a:gd name="connsiteX60" fmla="*/ 2381692 w 2385468"/>
                  <a:gd name="connsiteY60" fmla="*/ 1257712 h 2521133"/>
                  <a:gd name="connsiteX61" fmla="*/ 2248342 w 2385468"/>
                  <a:gd name="connsiteY61" fmla="*/ 1530762 h 2521133"/>
                  <a:gd name="connsiteX62" fmla="*/ 2121342 w 2385468"/>
                  <a:gd name="connsiteY62" fmla="*/ 1568862 h 2521133"/>
                  <a:gd name="connsiteX63" fmla="*/ 2007042 w 2385468"/>
                  <a:gd name="connsiteY63" fmla="*/ 1613312 h 2521133"/>
                  <a:gd name="connsiteX64" fmla="*/ 2026092 w 2385468"/>
                  <a:gd name="connsiteY64" fmla="*/ 1733962 h 2521133"/>
                  <a:gd name="connsiteX65" fmla="*/ 2102292 w 2385468"/>
                  <a:gd name="connsiteY65" fmla="*/ 1854612 h 2521133"/>
                  <a:gd name="connsiteX66" fmla="*/ 2070542 w 2385468"/>
                  <a:gd name="connsiteY66" fmla="*/ 1911762 h 2521133"/>
                  <a:gd name="connsiteX67" fmla="*/ 1962592 w 2385468"/>
                  <a:gd name="connsiteY67" fmla="*/ 1911762 h 2521133"/>
                  <a:gd name="connsiteX68" fmla="*/ 1880042 w 2385468"/>
                  <a:gd name="connsiteY68" fmla="*/ 1860962 h 2521133"/>
                  <a:gd name="connsiteX69" fmla="*/ 1803842 w 2385468"/>
                  <a:gd name="connsiteY69" fmla="*/ 1860962 h 2521133"/>
                  <a:gd name="connsiteX70" fmla="*/ 1765742 w 2385468"/>
                  <a:gd name="connsiteY70" fmla="*/ 1937162 h 2521133"/>
                  <a:gd name="connsiteX71" fmla="*/ 1810192 w 2385468"/>
                  <a:gd name="connsiteY71" fmla="*/ 2083212 h 2521133"/>
                  <a:gd name="connsiteX72" fmla="*/ 1803842 w 2385468"/>
                  <a:gd name="connsiteY72" fmla="*/ 2153062 h 2521133"/>
                  <a:gd name="connsiteX73" fmla="*/ 1721292 w 2385468"/>
                  <a:gd name="connsiteY73" fmla="*/ 2184812 h 2521133"/>
                  <a:gd name="connsiteX74" fmla="*/ 1670492 w 2385468"/>
                  <a:gd name="connsiteY74" fmla="*/ 2159412 h 2521133"/>
                  <a:gd name="connsiteX75" fmla="*/ 1619692 w 2385468"/>
                  <a:gd name="connsiteY75" fmla="*/ 2153062 h 2521133"/>
                  <a:gd name="connsiteX76" fmla="*/ 1581592 w 2385468"/>
                  <a:gd name="connsiteY76" fmla="*/ 2210212 h 2521133"/>
                  <a:gd name="connsiteX77" fmla="*/ 1556192 w 2385468"/>
                  <a:gd name="connsiteY77" fmla="*/ 2330862 h 2521133"/>
                  <a:gd name="connsiteX78" fmla="*/ 1511742 w 2385468"/>
                  <a:gd name="connsiteY78" fmla="*/ 2432462 h 2521133"/>
                  <a:gd name="connsiteX79" fmla="*/ 1365692 w 2385468"/>
                  <a:gd name="connsiteY79" fmla="*/ 2515012 h 2521133"/>
                  <a:gd name="connsiteX80" fmla="*/ 1359342 w 2385468"/>
                  <a:gd name="connsiteY80" fmla="*/ 2508662 h 2521133"/>
                  <a:gd name="connsiteX0" fmla="*/ 965642 w 2385468"/>
                  <a:gd name="connsiteY0" fmla="*/ 2432462 h 2521133"/>
                  <a:gd name="connsiteX1" fmla="*/ 991042 w 2385468"/>
                  <a:gd name="connsiteY1" fmla="*/ 2292762 h 2521133"/>
                  <a:gd name="connsiteX2" fmla="*/ 946592 w 2385468"/>
                  <a:gd name="connsiteY2" fmla="*/ 2210212 h 2521133"/>
                  <a:gd name="connsiteX3" fmla="*/ 864042 w 2385468"/>
                  <a:gd name="connsiteY3" fmla="*/ 2210212 h 2521133"/>
                  <a:gd name="connsiteX4" fmla="*/ 800542 w 2385468"/>
                  <a:gd name="connsiteY4" fmla="*/ 2267362 h 2521133"/>
                  <a:gd name="connsiteX5" fmla="*/ 730692 w 2385468"/>
                  <a:gd name="connsiteY5" fmla="*/ 2305462 h 2521133"/>
                  <a:gd name="connsiteX6" fmla="*/ 679892 w 2385468"/>
                  <a:gd name="connsiteY6" fmla="*/ 2197512 h 2521133"/>
                  <a:gd name="connsiteX7" fmla="*/ 686242 w 2385468"/>
                  <a:gd name="connsiteY7" fmla="*/ 2070512 h 2521133"/>
                  <a:gd name="connsiteX8" fmla="*/ 679892 w 2385468"/>
                  <a:gd name="connsiteY8" fmla="*/ 2007012 h 2521133"/>
                  <a:gd name="connsiteX9" fmla="*/ 597342 w 2385468"/>
                  <a:gd name="connsiteY9" fmla="*/ 2000662 h 2521133"/>
                  <a:gd name="connsiteX10" fmla="*/ 502092 w 2385468"/>
                  <a:gd name="connsiteY10" fmla="*/ 2057812 h 2521133"/>
                  <a:gd name="connsiteX11" fmla="*/ 425892 w 2385468"/>
                  <a:gd name="connsiteY11" fmla="*/ 2064162 h 2521133"/>
                  <a:gd name="connsiteX12" fmla="*/ 387792 w 2385468"/>
                  <a:gd name="connsiteY12" fmla="*/ 1968912 h 2521133"/>
                  <a:gd name="connsiteX13" fmla="*/ 425892 w 2385468"/>
                  <a:gd name="connsiteY13" fmla="*/ 1835562 h 2521133"/>
                  <a:gd name="connsiteX14" fmla="*/ 248092 w 2385468"/>
                  <a:gd name="connsiteY14" fmla="*/ 1848262 h 2521133"/>
                  <a:gd name="connsiteX15" fmla="*/ 146492 w 2385468"/>
                  <a:gd name="connsiteY15" fmla="*/ 1816512 h 2521133"/>
                  <a:gd name="connsiteX16" fmla="*/ 152842 w 2385468"/>
                  <a:gd name="connsiteY16" fmla="*/ 1714912 h 2521133"/>
                  <a:gd name="connsiteX17" fmla="*/ 229042 w 2385468"/>
                  <a:gd name="connsiteY17" fmla="*/ 1645062 h 2521133"/>
                  <a:gd name="connsiteX18" fmla="*/ 254442 w 2385468"/>
                  <a:gd name="connsiteY18" fmla="*/ 1575212 h 2521133"/>
                  <a:gd name="connsiteX19" fmla="*/ 190942 w 2385468"/>
                  <a:gd name="connsiteY19" fmla="*/ 1530762 h 2521133"/>
                  <a:gd name="connsiteX20" fmla="*/ 89342 w 2385468"/>
                  <a:gd name="connsiteY20" fmla="*/ 1518062 h 2521133"/>
                  <a:gd name="connsiteX21" fmla="*/ 32192 w 2385468"/>
                  <a:gd name="connsiteY21" fmla="*/ 1473612 h 2521133"/>
                  <a:gd name="connsiteX22" fmla="*/ 57592 w 2385468"/>
                  <a:gd name="connsiteY22" fmla="*/ 1378362 h 2521133"/>
                  <a:gd name="connsiteX23" fmla="*/ 165542 w 2385468"/>
                  <a:gd name="connsiteY23" fmla="*/ 1340262 h 2521133"/>
                  <a:gd name="connsiteX24" fmla="*/ 222692 w 2385468"/>
                  <a:gd name="connsiteY24" fmla="*/ 1257712 h 2521133"/>
                  <a:gd name="connsiteX25" fmla="*/ 152842 w 2385468"/>
                  <a:gd name="connsiteY25" fmla="*/ 1194212 h 2521133"/>
                  <a:gd name="connsiteX26" fmla="*/ 63942 w 2385468"/>
                  <a:gd name="connsiteY26" fmla="*/ 1137062 h 2521133"/>
                  <a:gd name="connsiteX27" fmla="*/ 442 w 2385468"/>
                  <a:gd name="connsiteY27" fmla="*/ 1035462 h 2521133"/>
                  <a:gd name="connsiteX28" fmla="*/ 95692 w 2385468"/>
                  <a:gd name="connsiteY28" fmla="*/ 978312 h 2521133"/>
                  <a:gd name="connsiteX29" fmla="*/ 190942 w 2385468"/>
                  <a:gd name="connsiteY29" fmla="*/ 965612 h 2521133"/>
                  <a:gd name="connsiteX30" fmla="*/ 273492 w 2385468"/>
                  <a:gd name="connsiteY30" fmla="*/ 914812 h 2521133"/>
                  <a:gd name="connsiteX31" fmla="*/ 254442 w 2385468"/>
                  <a:gd name="connsiteY31" fmla="*/ 844962 h 2521133"/>
                  <a:gd name="connsiteX32" fmla="*/ 190942 w 2385468"/>
                  <a:gd name="connsiteY32" fmla="*/ 775112 h 2521133"/>
                  <a:gd name="connsiteX33" fmla="*/ 171892 w 2385468"/>
                  <a:gd name="connsiteY33" fmla="*/ 679862 h 2521133"/>
                  <a:gd name="connsiteX34" fmla="*/ 260792 w 2385468"/>
                  <a:gd name="connsiteY34" fmla="*/ 648112 h 2521133"/>
                  <a:gd name="connsiteX35" fmla="*/ 343342 w 2385468"/>
                  <a:gd name="connsiteY35" fmla="*/ 673512 h 2521133"/>
                  <a:gd name="connsiteX36" fmla="*/ 425892 w 2385468"/>
                  <a:gd name="connsiteY36" fmla="*/ 635412 h 2521133"/>
                  <a:gd name="connsiteX37" fmla="*/ 406842 w 2385468"/>
                  <a:gd name="connsiteY37" fmla="*/ 546512 h 2521133"/>
                  <a:gd name="connsiteX38" fmla="*/ 349692 w 2385468"/>
                  <a:gd name="connsiteY38" fmla="*/ 356012 h 2521133"/>
                  <a:gd name="connsiteX39" fmla="*/ 387792 w 2385468"/>
                  <a:gd name="connsiteY39" fmla="*/ 286162 h 2521133"/>
                  <a:gd name="connsiteX40" fmla="*/ 508442 w 2385468"/>
                  <a:gd name="connsiteY40" fmla="*/ 317912 h 2521133"/>
                  <a:gd name="connsiteX41" fmla="*/ 584642 w 2385468"/>
                  <a:gd name="connsiteY41" fmla="*/ 400462 h 2521133"/>
                  <a:gd name="connsiteX42" fmla="*/ 686242 w 2385468"/>
                  <a:gd name="connsiteY42" fmla="*/ 394112 h 2521133"/>
                  <a:gd name="connsiteX43" fmla="*/ 698942 w 2385468"/>
                  <a:gd name="connsiteY43" fmla="*/ 311562 h 2521133"/>
                  <a:gd name="connsiteX44" fmla="*/ 705292 w 2385468"/>
                  <a:gd name="connsiteY44" fmla="*/ 76612 h 2521133"/>
                  <a:gd name="connsiteX45" fmla="*/ 775142 w 2385468"/>
                  <a:gd name="connsiteY45" fmla="*/ 412 h 2521133"/>
                  <a:gd name="connsiteX46" fmla="*/ 1626042 w 2385468"/>
                  <a:gd name="connsiteY46" fmla="*/ 102012 h 2521133"/>
                  <a:gd name="connsiteX47" fmla="*/ 1651442 w 2385468"/>
                  <a:gd name="connsiteY47" fmla="*/ 343312 h 2521133"/>
                  <a:gd name="connsiteX48" fmla="*/ 1727642 w 2385468"/>
                  <a:gd name="connsiteY48" fmla="*/ 425862 h 2521133"/>
                  <a:gd name="connsiteX49" fmla="*/ 1791142 w 2385468"/>
                  <a:gd name="connsiteY49" fmla="*/ 387762 h 2521133"/>
                  <a:gd name="connsiteX50" fmla="*/ 1899092 w 2385468"/>
                  <a:gd name="connsiteY50" fmla="*/ 444912 h 2521133"/>
                  <a:gd name="connsiteX51" fmla="*/ 1835592 w 2385468"/>
                  <a:gd name="connsiteY51" fmla="*/ 610012 h 2521133"/>
                  <a:gd name="connsiteX52" fmla="*/ 1860992 w 2385468"/>
                  <a:gd name="connsiteY52" fmla="*/ 686212 h 2521133"/>
                  <a:gd name="connsiteX53" fmla="*/ 2051492 w 2385468"/>
                  <a:gd name="connsiteY53" fmla="*/ 667162 h 2521133"/>
                  <a:gd name="connsiteX54" fmla="*/ 2140392 w 2385468"/>
                  <a:gd name="connsiteY54" fmla="*/ 679862 h 2521133"/>
                  <a:gd name="connsiteX55" fmla="*/ 2127692 w 2385468"/>
                  <a:gd name="connsiteY55" fmla="*/ 756062 h 2521133"/>
                  <a:gd name="connsiteX56" fmla="*/ 2083242 w 2385468"/>
                  <a:gd name="connsiteY56" fmla="*/ 864012 h 2521133"/>
                  <a:gd name="connsiteX57" fmla="*/ 2146742 w 2385468"/>
                  <a:gd name="connsiteY57" fmla="*/ 984662 h 2521133"/>
                  <a:gd name="connsiteX58" fmla="*/ 2330892 w 2385468"/>
                  <a:gd name="connsiteY58" fmla="*/ 1022762 h 2521133"/>
                  <a:gd name="connsiteX59" fmla="*/ 2381692 w 2385468"/>
                  <a:gd name="connsiteY59" fmla="*/ 1257712 h 2521133"/>
                  <a:gd name="connsiteX60" fmla="*/ 2248342 w 2385468"/>
                  <a:gd name="connsiteY60" fmla="*/ 1530762 h 2521133"/>
                  <a:gd name="connsiteX61" fmla="*/ 2121342 w 2385468"/>
                  <a:gd name="connsiteY61" fmla="*/ 1568862 h 2521133"/>
                  <a:gd name="connsiteX62" fmla="*/ 2007042 w 2385468"/>
                  <a:gd name="connsiteY62" fmla="*/ 1613312 h 2521133"/>
                  <a:gd name="connsiteX63" fmla="*/ 2026092 w 2385468"/>
                  <a:gd name="connsiteY63" fmla="*/ 1733962 h 2521133"/>
                  <a:gd name="connsiteX64" fmla="*/ 2102292 w 2385468"/>
                  <a:gd name="connsiteY64" fmla="*/ 1854612 h 2521133"/>
                  <a:gd name="connsiteX65" fmla="*/ 2070542 w 2385468"/>
                  <a:gd name="connsiteY65" fmla="*/ 1911762 h 2521133"/>
                  <a:gd name="connsiteX66" fmla="*/ 1962592 w 2385468"/>
                  <a:gd name="connsiteY66" fmla="*/ 1911762 h 2521133"/>
                  <a:gd name="connsiteX67" fmla="*/ 1880042 w 2385468"/>
                  <a:gd name="connsiteY67" fmla="*/ 1860962 h 2521133"/>
                  <a:gd name="connsiteX68" fmla="*/ 1803842 w 2385468"/>
                  <a:gd name="connsiteY68" fmla="*/ 1860962 h 2521133"/>
                  <a:gd name="connsiteX69" fmla="*/ 1765742 w 2385468"/>
                  <a:gd name="connsiteY69" fmla="*/ 1937162 h 2521133"/>
                  <a:gd name="connsiteX70" fmla="*/ 1810192 w 2385468"/>
                  <a:gd name="connsiteY70" fmla="*/ 2083212 h 2521133"/>
                  <a:gd name="connsiteX71" fmla="*/ 1803842 w 2385468"/>
                  <a:gd name="connsiteY71" fmla="*/ 2153062 h 2521133"/>
                  <a:gd name="connsiteX72" fmla="*/ 1721292 w 2385468"/>
                  <a:gd name="connsiteY72" fmla="*/ 2184812 h 2521133"/>
                  <a:gd name="connsiteX73" fmla="*/ 1670492 w 2385468"/>
                  <a:gd name="connsiteY73" fmla="*/ 2159412 h 2521133"/>
                  <a:gd name="connsiteX74" fmla="*/ 1619692 w 2385468"/>
                  <a:gd name="connsiteY74" fmla="*/ 2153062 h 2521133"/>
                  <a:gd name="connsiteX75" fmla="*/ 1581592 w 2385468"/>
                  <a:gd name="connsiteY75" fmla="*/ 2210212 h 2521133"/>
                  <a:gd name="connsiteX76" fmla="*/ 1556192 w 2385468"/>
                  <a:gd name="connsiteY76" fmla="*/ 2330862 h 2521133"/>
                  <a:gd name="connsiteX77" fmla="*/ 1511742 w 2385468"/>
                  <a:gd name="connsiteY77" fmla="*/ 2432462 h 2521133"/>
                  <a:gd name="connsiteX78" fmla="*/ 1365692 w 2385468"/>
                  <a:gd name="connsiteY78" fmla="*/ 2515012 h 2521133"/>
                  <a:gd name="connsiteX79" fmla="*/ 1359342 w 2385468"/>
                  <a:gd name="connsiteY79" fmla="*/ 2508662 h 2521133"/>
                  <a:gd name="connsiteX0" fmla="*/ 965642 w 2385468"/>
                  <a:gd name="connsiteY0" fmla="*/ 2432462 h 2521133"/>
                  <a:gd name="connsiteX1" fmla="*/ 991042 w 2385468"/>
                  <a:gd name="connsiteY1" fmla="*/ 2292762 h 2521133"/>
                  <a:gd name="connsiteX2" fmla="*/ 946592 w 2385468"/>
                  <a:gd name="connsiteY2" fmla="*/ 2210212 h 2521133"/>
                  <a:gd name="connsiteX3" fmla="*/ 864042 w 2385468"/>
                  <a:gd name="connsiteY3" fmla="*/ 2210212 h 2521133"/>
                  <a:gd name="connsiteX4" fmla="*/ 800542 w 2385468"/>
                  <a:gd name="connsiteY4" fmla="*/ 2267362 h 2521133"/>
                  <a:gd name="connsiteX5" fmla="*/ 730692 w 2385468"/>
                  <a:gd name="connsiteY5" fmla="*/ 2305462 h 2521133"/>
                  <a:gd name="connsiteX6" fmla="*/ 679892 w 2385468"/>
                  <a:gd name="connsiteY6" fmla="*/ 2197512 h 2521133"/>
                  <a:gd name="connsiteX7" fmla="*/ 686242 w 2385468"/>
                  <a:gd name="connsiteY7" fmla="*/ 2070512 h 2521133"/>
                  <a:gd name="connsiteX8" fmla="*/ 679892 w 2385468"/>
                  <a:gd name="connsiteY8" fmla="*/ 2007012 h 2521133"/>
                  <a:gd name="connsiteX9" fmla="*/ 597342 w 2385468"/>
                  <a:gd name="connsiteY9" fmla="*/ 2000662 h 2521133"/>
                  <a:gd name="connsiteX10" fmla="*/ 502092 w 2385468"/>
                  <a:gd name="connsiteY10" fmla="*/ 2057812 h 2521133"/>
                  <a:gd name="connsiteX11" fmla="*/ 425892 w 2385468"/>
                  <a:gd name="connsiteY11" fmla="*/ 2064162 h 2521133"/>
                  <a:gd name="connsiteX12" fmla="*/ 387792 w 2385468"/>
                  <a:gd name="connsiteY12" fmla="*/ 1968912 h 2521133"/>
                  <a:gd name="connsiteX13" fmla="*/ 425892 w 2385468"/>
                  <a:gd name="connsiteY13" fmla="*/ 1835562 h 2521133"/>
                  <a:gd name="connsiteX14" fmla="*/ 248092 w 2385468"/>
                  <a:gd name="connsiteY14" fmla="*/ 1848262 h 2521133"/>
                  <a:gd name="connsiteX15" fmla="*/ 146492 w 2385468"/>
                  <a:gd name="connsiteY15" fmla="*/ 1816512 h 2521133"/>
                  <a:gd name="connsiteX16" fmla="*/ 152842 w 2385468"/>
                  <a:gd name="connsiteY16" fmla="*/ 1714912 h 2521133"/>
                  <a:gd name="connsiteX17" fmla="*/ 229042 w 2385468"/>
                  <a:gd name="connsiteY17" fmla="*/ 1645062 h 2521133"/>
                  <a:gd name="connsiteX18" fmla="*/ 254442 w 2385468"/>
                  <a:gd name="connsiteY18" fmla="*/ 1575212 h 2521133"/>
                  <a:gd name="connsiteX19" fmla="*/ 190942 w 2385468"/>
                  <a:gd name="connsiteY19" fmla="*/ 1530762 h 2521133"/>
                  <a:gd name="connsiteX20" fmla="*/ 89342 w 2385468"/>
                  <a:gd name="connsiteY20" fmla="*/ 1518062 h 2521133"/>
                  <a:gd name="connsiteX21" fmla="*/ 32192 w 2385468"/>
                  <a:gd name="connsiteY21" fmla="*/ 1473612 h 2521133"/>
                  <a:gd name="connsiteX22" fmla="*/ 57592 w 2385468"/>
                  <a:gd name="connsiteY22" fmla="*/ 1378362 h 2521133"/>
                  <a:gd name="connsiteX23" fmla="*/ 165542 w 2385468"/>
                  <a:gd name="connsiteY23" fmla="*/ 1340262 h 2521133"/>
                  <a:gd name="connsiteX24" fmla="*/ 222692 w 2385468"/>
                  <a:gd name="connsiteY24" fmla="*/ 1257712 h 2521133"/>
                  <a:gd name="connsiteX25" fmla="*/ 152842 w 2385468"/>
                  <a:gd name="connsiteY25" fmla="*/ 1194212 h 2521133"/>
                  <a:gd name="connsiteX26" fmla="*/ 63942 w 2385468"/>
                  <a:gd name="connsiteY26" fmla="*/ 1137062 h 2521133"/>
                  <a:gd name="connsiteX27" fmla="*/ 442 w 2385468"/>
                  <a:gd name="connsiteY27" fmla="*/ 1035462 h 2521133"/>
                  <a:gd name="connsiteX28" fmla="*/ 95692 w 2385468"/>
                  <a:gd name="connsiteY28" fmla="*/ 978312 h 2521133"/>
                  <a:gd name="connsiteX29" fmla="*/ 190942 w 2385468"/>
                  <a:gd name="connsiteY29" fmla="*/ 965612 h 2521133"/>
                  <a:gd name="connsiteX30" fmla="*/ 273492 w 2385468"/>
                  <a:gd name="connsiteY30" fmla="*/ 914812 h 2521133"/>
                  <a:gd name="connsiteX31" fmla="*/ 254442 w 2385468"/>
                  <a:gd name="connsiteY31" fmla="*/ 844962 h 2521133"/>
                  <a:gd name="connsiteX32" fmla="*/ 190942 w 2385468"/>
                  <a:gd name="connsiteY32" fmla="*/ 775112 h 2521133"/>
                  <a:gd name="connsiteX33" fmla="*/ 171892 w 2385468"/>
                  <a:gd name="connsiteY33" fmla="*/ 679862 h 2521133"/>
                  <a:gd name="connsiteX34" fmla="*/ 260792 w 2385468"/>
                  <a:gd name="connsiteY34" fmla="*/ 648112 h 2521133"/>
                  <a:gd name="connsiteX35" fmla="*/ 343342 w 2385468"/>
                  <a:gd name="connsiteY35" fmla="*/ 673512 h 2521133"/>
                  <a:gd name="connsiteX36" fmla="*/ 425892 w 2385468"/>
                  <a:gd name="connsiteY36" fmla="*/ 635412 h 2521133"/>
                  <a:gd name="connsiteX37" fmla="*/ 406842 w 2385468"/>
                  <a:gd name="connsiteY37" fmla="*/ 546512 h 2521133"/>
                  <a:gd name="connsiteX38" fmla="*/ 349692 w 2385468"/>
                  <a:gd name="connsiteY38" fmla="*/ 356012 h 2521133"/>
                  <a:gd name="connsiteX39" fmla="*/ 387792 w 2385468"/>
                  <a:gd name="connsiteY39" fmla="*/ 286162 h 2521133"/>
                  <a:gd name="connsiteX40" fmla="*/ 508442 w 2385468"/>
                  <a:gd name="connsiteY40" fmla="*/ 317912 h 2521133"/>
                  <a:gd name="connsiteX41" fmla="*/ 584642 w 2385468"/>
                  <a:gd name="connsiteY41" fmla="*/ 400462 h 2521133"/>
                  <a:gd name="connsiteX42" fmla="*/ 686242 w 2385468"/>
                  <a:gd name="connsiteY42" fmla="*/ 394112 h 2521133"/>
                  <a:gd name="connsiteX43" fmla="*/ 698942 w 2385468"/>
                  <a:gd name="connsiteY43" fmla="*/ 311562 h 2521133"/>
                  <a:gd name="connsiteX44" fmla="*/ 705292 w 2385468"/>
                  <a:gd name="connsiteY44" fmla="*/ 76612 h 2521133"/>
                  <a:gd name="connsiteX45" fmla="*/ 775142 w 2385468"/>
                  <a:gd name="connsiteY45" fmla="*/ 412 h 2521133"/>
                  <a:gd name="connsiteX46" fmla="*/ 1626042 w 2385468"/>
                  <a:gd name="connsiteY46" fmla="*/ 102012 h 2521133"/>
                  <a:gd name="connsiteX47" fmla="*/ 1651442 w 2385468"/>
                  <a:gd name="connsiteY47" fmla="*/ 343312 h 2521133"/>
                  <a:gd name="connsiteX48" fmla="*/ 1727642 w 2385468"/>
                  <a:gd name="connsiteY48" fmla="*/ 425862 h 2521133"/>
                  <a:gd name="connsiteX49" fmla="*/ 1791142 w 2385468"/>
                  <a:gd name="connsiteY49" fmla="*/ 387762 h 2521133"/>
                  <a:gd name="connsiteX50" fmla="*/ 1899092 w 2385468"/>
                  <a:gd name="connsiteY50" fmla="*/ 444912 h 2521133"/>
                  <a:gd name="connsiteX51" fmla="*/ 1835592 w 2385468"/>
                  <a:gd name="connsiteY51" fmla="*/ 610012 h 2521133"/>
                  <a:gd name="connsiteX52" fmla="*/ 1860992 w 2385468"/>
                  <a:gd name="connsiteY52" fmla="*/ 686212 h 2521133"/>
                  <a:gd name="connsiteX53" fmla="*/ 2051492 w 2385468"/>
                  <a:gd name="connsiteY53" fmla="*/ 667162 h 2521133"/>
                  <a:gd name="connsiteX54" fmla="*/ 2140392 w 2385468"/>
                  <a:gd name="connsiteY54" fmla="*/ 679862 h 2521133"/>
                  <a:gd name="connsiteX55" fmla="*/ 2127692 w 2385468"/>
                  <a:gd name="connsiteY55" fmla="*/ 756062 h 2521133"/>
                  <a:gd name="connsiteX56" fmla="*/ 2083242 w 2385468"/>
                  <a:gd name="connsiteY56" fmla="*/ 864012 h 2521133"/>
                  <a:gd name="connsiteX57" fmla="*/ 2146742 w 2385468"/>
                  <a:gd name="connsiteY57" fmla="*/ 984662 h 2521133"/>
                  <a:gd name="connsiteX58" fmla="*/ 2330892 w 2385468"/>
                  <a:gd name="connsiteY58" fmla="*/ 1022762 h 2521133"/>
                  <a:gd name="connsiteX59" fmla="*/ 2381692 w 2385468"/>
                  <a:gd name="connsiteY59" fmla="*/ 1257712 h 2521133"/>
                  <a:gd name="connsiteX60" fmla="*/ 2248342 w 2385468"/>
                  <a:gd name="connsiteY60" fmla="*/ 1530762 h 2521133"/>
                  <a:gd name="connsiteX61" fmla="*/ 2121342 w 2385468"/>
                  <a:gd name="connsiteY61" fmla="*/ 1568862 h 2521133"/>
                  <a:gd name="connsiteX62" fmla="*/ 2007042 w 2385468"/>
                  <a:gd name="connsiteY62" fmla="*/ 1613312 h 2521133"/>
                  <a:gd name="connsiteX63" fmla="*/ 2026092 w 2385468"/>
                  <a:gd name="connsiteY63" fmla="*/ 1733962 h 2521133"/>
                  <a:gd name="connsiteX64" fmla="*/ 2102292 w 2385468"/>
                  <a:gd name="connsiteY64" fmla="*/ 1854612 h 2521133"/>
                  <a:gd name="connsiteX65" fmla="*/ 2070542 w 2385468"/>
                  <a:gd name="connsiteY65" fmla="*/ 1911762 h 2521133"/>
                  <a:gd name="connsiteX66" fmla="*/ 1962592 w 2385468"/>
                  <a:gd name="connsiteY66" fmla="*/ 1911762 h 2521133"/>
                  <a:gd name="connsiteX67" fmla="*/ 1880042 w 2385468"/>
                  <a:gd name="connsiteY67" fmla="*/ 1860962 h 2521133"/>
                  <a:gd name="connsiteX68" fmla="*/ 1803842 w 2385468"/>
                  <a:gd name="connsiteY68" fmla="*/ 1860962 h 2521133"/>
                  <a:gd name="connsiteX69" fmla="*/ 1765742 w 2385468"/>
                  <a:gd name="connsiteY69" fmla="*/ 1937162 h 2521133"/>
                  <a:gd name="connsiteX70" fmla="*/ 1810192 w 2385468"/>
                  <a:gd name="connsiteY70" fmla="*/ 2083212 h 2521133"/>
                  <a:gd name="connsiteX71" fmla="*/ 1803842 w 2385468"/>
                  <a:gd name="connsiteY71" fmla="*/ 2153062 h 2521133"/>
                  <a:gd name="connsiteX72" fmla="*/ 1721292 w 2385468"/>
                  <a:gd name="connsiteY72" fmla="*/ 2184812 h 2521133"/>
                  <a:gd name="connsiteX73" fmla="*/ 1670492 w 2385468"/>
                  <a:gd name="connsiteY73" fmla="*/ 2159412 h 2521133"/>
                  <a:gd name="connsiteX74" fmla="*/ 1619692 w 2385468"/>
                  <a:gd name="connsiteY74" fmla="*/ 2153062 h 2521133"/>
                  <a:gd name="connsiteX75" fmla="*/ 1581592 w 2385468"/>
                  <a:gd name="connsiteY75" fmla="*/ 2210212 h 2521133"/>
                  <a:gd name="connsiteX76" fmla="*/ 1556192 w 2385468"/>
                  <a:gd name="connsiteY76" fmla="*/ 2330862 h 2521133"/>
                  <a:gd name="connsiteX77" fmla="*/ 1511742 w 2385468"/>
                  <a:gd name="connsiteY77" fmla="*/ 2432462 h 2521133"/>
                  <a:gd name="connsiteX78" fmla="*/ 1365692 w 2385468"/>
                  <a:gd name="connsiteY78" fmla="*/ 2515012 h 2521133"/>
                  <a:gd name="connsiteX79" fmla="*/ 1359342 w 2385468"/>
                  <a:gd name="connsiteY79" fmla="*/ 2508662 h 2521133"/>
                  <a:gd name="connsiteX0" fmla="*/ 965642 w 2385468"/>
                  <a:gd name="connsiteY0" fmla="*/ 2420724 h 2509395"/>
                  <a:gd name="connsiteX1" fmla="*/ 991042 w 2385468"/>
                  <a:gd name="connsiteY1" fmla="*/ 2281024 h 2509395"/>
                  <a:gd name="connsiteX2" fmla="*/ 946592 w 2385468"/>
                  <a:gd name="connsiteY2" fmla="*/ 2198474 h 2509395"/>
                  <a:gd name="connsiteX3" fmla="*/ 864042 w 2385468"/>
                  <a:gd name="connsiteY3" fmla="*/ 2198474 h 2509395"/>
                  <a:gd name="connsiteX4" fmla="*/ 800542 w 2385468"/>
                  <a:gd name="connsiteY4" fmla="*/ 2255624 h 2509395"/>
                  <a:gd name="connsiteX5" fmla="*/ 730692 w 2385468"/>
                  <a:gd name="connsiteY5" fmla="*/ 2293724 h 2509395"/>
                  <a:gd name="connsiteX6" fmla="*/ 679892 w 2385468"/>
                  <a:gd name="connsiteY6" fmla="*/ 2185774 h 2509395"/>
                  <a:gd name="connsiteX7" fmla="*/ 686242 w 2385468"/>
                  <a:gd name="connsiteY7" fmla="*/ 2058774 h 2509395"/>
                  <a:gd name="connsiteX8" fmla="*/ 679892 w 2385468"/>
                  <a:gd name="connsiteY8" fmla="*/ 1995274 h 2509395"/>
                  <a:gd name="connsiteX9" fmla="*/ 597342 w 2385468"/>
                  <a:gd name="connsiteY9" fmla="*/ 1988924 h 2509395"/>
                  <a:gd name="connsiteX10" fmla="*/ 502092 w 2385468"/>
                  <a:gd name="connsiteY10" fmla="*/ 2046074 h 2509395"/>
                  <a:gd name="connsiteX11" fmla="*/ 425892 w 2385468"/>
                  <a:gd name="connsiteY11" fmla="*/ 2052424 h 2509395"/>
                  <a:gd name="connsiteX12" fmla="*/ 387792 w 2385468"/>
                  <a:gd name="connsiteY12" fmla="*/ 1957174 h 2509395"/>
                  <a:gd name="connsiteX13" fmla="*/ 425892 w 2385468"/>
                  <a:gd name="connsiteY13" fmla="*/ 1823824 h 2509395"/>
                  <a:gd name="connsiteX14" fmla="*/ 248092 w 2385468"/>
                  <a:gd name="connsiteY14" fmla="*/ 1836524 h 2509395"/>
                  <a:gd name="connsiteX15" fmla="*/ 146492 w 2385468"/>
                  <a:gd name="connsiteY15" fmla="*/ 1804774 h 2509395"/>
                  <a:gd name="connsiteX16" fmla="*/ 152842 w 2385468"/>
                  <a:gd name="connsiteY16" fmla="*/ 1703174 h 2509395"/>
                  <a:gd name="connsiteX17" fmla="*/ 229042 w 2385468"/>
                  <a:gd name="connsiteY17" fmla="*/ 1633324 h 2509395"/>
                  <a:gd name="connsiteX18" fmla="*/ 254442 w 2385468"/>
                  <a:gd name="connsiteY18" fmla="*/ 1563474 h 2509395"/>
                  <a:gd name="connsiteX19" fmla="*/ 190942 w 2385468"/>
                  <a:gd name="connsiteY19" fmla="*/ 1519024 h 2509395"/>
                  <a:gd name="connsiteX20" fmla="*/ 89342 w 2385468"/>
                  <a:gd name="connsiteY20" fmla="*/ 1506324 h 2509395"/>
                  <a:gd name="connsiteX21" fmla="*/ 32192 w 2385468"/>
                  <a:gd name="connsiteY21" fmla="*/ 1461874 h 2509395"/>
                  <a:gd name="connsiteX22" fmla="*/ 57592 w 2385468"/>
                  <a:gd name="connsiteY22" fmla="*/ 1366624 h 2509395"/>
                  <a:gd name="connsiteX23" fmla="*/ 165542 w 2385468"/>
                  <a:gd name="connsiteY23" fmla="*/ 1328524 h 2509395"/>
                  <a:gd name="connsiteX24" fmla="*/ 222692 w 2385468"/>
                  <a:gd name="connsiteY24" fmla="*/ 1245974 h 2509395"/>
                  <a:gd name="connsiteX25" fmla="*/ 152842 w 2385468"/>
                  <a:gd name="connsiteY25" fmla="*/ 1182474 h 2509395"/>
                  <a:gd name="connsiteX26" fmla="*/ 63942 w 2385468"/>
                  <a:gd name="connsiteY26" fmla="*/ 1125324 h 2509395"/>
                  <a:gd name="connsiteX27" fmla="*/ 442 w 2385468"/>
                  <a:gd name="connsiteY27" fmla="*/ 1023724 h 2509395"/>
                  <a:gd name="connsiteX28" fmla="*/ 95692 w 2385468"/>
                  <a:gd name="connsiteY28" fmla="*/ 966574 h 2509395"/>
                  <a:gd name="connsiteX29" fmla="*/ 190942 w 2385468"/>
                  <a:gd name="connsiteY29" fmla="*/ 953874 h 2509395"/>
                  <a:gd name="connsiteX30" fmla="*/ 273492 w 2385468"/>
                  <a:gd name="connsiteY30" fmla="*/ 903074 h 2509395"/>
                  <a:gd name="connsiteX31" fmla="*/ 254442 w 2385468"/>
                  <a:gd name="connsiteY31" fmla="*/ 833224 h 2509395"/>
                  <a:gd name="connsiteX32" fmla="*/ 190942 w 2385468"/>
                  <a:gd name="connsiteY32" fmla="*/ 763374 h 2509395"/>
                  <a:gd name="connsiteX33" fmla="*/ 171892 w 2385468"/>
                  <a:gd name="connsiteY33" fmla="*/ 668124 h 2509395"/>
                  <a:gd name="connsiteX34" fmla="*/ 260792 w 2385468"/>
                  <a:gd name="connsiteY34" fmla="*/ 636374 h 2509395"/>
                  <a:gd name="connsiteX35" fmla="*/ 343342 w 2385468"/>
                  <a:gd name="connsiteY35" fmla="*/ 661774 h 2509395"/>
                  <a:gd name="connsiteX36" fmla="*/ 425892 w 2385468"/>
                  <a:gd name="connsiteY36" fmla="*/ 623674 h 2509395"/>
                  <a:gd name="connsiteX37" fmla="*/ 406842 w 2385468"/>
                  <a:gd name="connsiteY37" fmla="*/ 534774 h 2509395"/>
                  <a:gd name="connsiteX38" fmla="*/ 349692 w 2385468"/>
                  <a:gd name="connsiteY38" fmla="*/ 344274 h 2509395"/>
                  <a:gd name="connsiteX39" fmla="*/ 387792 w 2385468"/>
                  <a:gd name="connsiteY39" fmla="*/ 274424 h 2509395"/>
                  <a:gd name="connsiteX40" fmla="*/ 508442 w 2385468"/>
                  <a:gd name="connsiteY40" fmla="*/ 306174 h 2509395"/>
                  <a:gd name="connsiteX41" fmla="*/ 584642 w 2385468"/>
                  <a:gd name="connsiteY41" fmla="*/ 388724 h 2509395"/>
                  <a:gd name="connsiteX42" fmla="*/ 686242 w 2385468"/>
                  <a:gd name="connsiteY42" fmla="*/ 382374 h 2509395"/>
                  <a:gd name="connsiteX43" fmla="*/ 698942 w 2385468"/>
                  <a:gd name="connsiteY43" fmla="*/ 299824 h 2509395"/>
                  <a:gd name="connsiteX44" fmla="*/ 705292 w 2385468"/>
                  <a:gd name="connsiteY44" fmla="*/ 64874 h 2509395"/>
                  <a:gd name="connsiteX45" fmla="*/ 889442 w 2385468"/>
                  <a:gd name="connsiteY45" fmla="*/ 581 h 2509395"/>
                  <a:gd name="connsiteX46" fmla="*/ 1626042 w 2385468"/>
                  <a:gd name="connsiteY46" fmla="*/ 90274 h 2509395"/>
                  <a:gd name="connsiteX47" fmla="*/ 1651442 w 2385468"/>
                  <a:gd name="connsiteY47" fmla="*/ 331574 h 2509395"/>
                  <a:gd name="connsiteX48" fmla="*/ 1727642 w 2385468"/>
                  <a:gd name="connsiteY48" fmla="*/ 414124 h 2509395"/>
                  <a:gd name="connsiteX49" fmla="*/ 1791142 w 2385468"/>
                  <a:gd name="connsiteY49" fmla="*/ 376024 h 2509395"/>
                  <a:gd name="connsiteX50" fmla="*/ 1899092 w 2385468"/>
                  <a:gd name="connsiteY50" fmla="*/ 433174 h 2509395"/>
                  <a:gd name="connsiteX51" fmla="*/ 1835592 w 2385468"/>
                  <a:gd name="connsiteY51" fmla="*/ 598274 h 2509395"/>
                  <a:gd name="connsiteX52" fmla="*/ 1860992 w 2385468"/>
                  <a:gd name="connsiteY52" fmla="*/ 674474 h 2509395"/>
                  <a:gd name="connsiteX53" fmla="*/ 2051492 w 2385468"/>
                  <a:gd name="connsiteY53" fmla="*/ 655424 h 2509395"/>
                  <a:gd name="connsiteX54" fmla="*/ 2140392 w 2385468"/>
                  <a:gd name="connsiteY54" fmla="*/ 668124 h 2509395"/>
                  <a:gd name="connsiteX55" fmla="*/ 2127692 w 2385468"/>
                  <a:gd name="connsiteY55" fmla="*/ 744324 h 2509395"/>
                  <a:gd name="connsiteX56" fmla="*/ 2083242 w 2385468"/>
                  <a:gd name="connsiteY56" fmla="*/ 852274 h 2509395"/>
                  <a:gd name="connsiteX57" fmla="*/ 2146742 w 2385468"/>
                  <a:gd name="connsiteY57" fmla="*/ 972924 h 2509395"/>
                  <a:gd name="connsiteX58" fmla="*/ 2330892 w 2385468"/>
                  <a:gd name="connsiteY58" fmla="*/ 1011024 h 2509395"/>
                  <a:gd name="connsiteX59" fmla="*/ 2381692 w 2385468"/>
                  <a:gd name="connsiteY59" fmla="*/ 1245974 h 2509395"/>
                  <a:gd name="connsiteX60" fmla="*/ 2248342 w 2385468"/>
                  <a:gd name="connsiteY60" fmla="*/ 1519024 h 2509395"/>
                  <a:gd name="connsiteX61" fmla="*/ 2121342 w 2385468"/>
                  <a:gd name="connsiteY61" fmla="*/ 1557124 h 2509395"/>
                  <a:gd name="connsiteX62" fmla="*/ 2007042 w 2385468"/>
                  <a:gd name="connsiteY62" fmla="*/ 1601574 h 2509395"/>
                  <a:gd name="connsiteX63" fmla="*/ 2026092 w 2385468"/>
                  <a:gd name="connsiteY63" fmla="*/ 1722224 h 2509395"/>
                  <a:gd name="connsiteX64" fmla="*/ 2102292 w 2385468"/>
                  <a:gd name="connsiteY64" fmla="*/ 1842874 h 2509395"/>
                  <a:gd name="connsiteX65" fmla="*/ 2070542 w 2385468"/>
                  <a:gd name="connsiteY65" fmla="*/ 1900024 h 2509395"/>
                  <a:gd name="connsiteX66" fmla="*/ 1962592 w 2385468"/>
                  <a:gd name="connsiteY66" fmla="*/ 1900024 h 2509395"/>
                  <a:gd name="connsiteX67" fmla="*/ 1880042 w 2385468"/>
                  <a:gd name="connsiteY67" fmla="*/ 1849224 h 2509395"/>
                  <a:gd name="connsiteX68" fmla="*/ 1803842 w 2385468"/>
                  <a:gd name="connsiteY68" fmla="*/ 1849224 h 2509395"/>
                  <a:gd name="connsiteX69" fmla="*/ 1765742 w 2385468"/>
                  <a:gd name="connsiteY69" fmla="*/ 1925424 h 2509395"/>
                  <a:gd name="connsiteX70" fmla="*/ 1810192 w 2385468"/>
                  <a:gd name="connsiteY70" fmla="*/ 2071474 h 2509395"/>
                  <a:gd name="connsiteX71" fmla="*/ 1803842 w 2385468"/>
                  <a:gd name="connsiteY71" fmla="*/ 2141324 h 2509395"/>
                  <a:gd name="connsiteX72" fmla="*/ 1721292 w 2385468"/>
                  <a:gd name="connsiteY72" fmla="*/ 2173074 h 2509395"/>
                  <a:gd name="connsiteX73" fmla="*/ 1670492 w 2385468"/>
                  <a:gd name="connsiteY73" fmla="*/ 2147674 h 2509395"/>
                  <a:gd name="connsiteX74" fmla="*/ 1619692 w 2385468"/>
                  <a:gd name="connsiteY74" fmla="*/ 2141324 h 2509395"/>
                  <a:gd name="connsiteX75" fmla="*/ 1581592 w 2385468"/>
                  <a:gd name="connsiteY75" fmla="*/ 2198474 h 2509395"/>
                  <a:gd name="connsiteX76" fmla="*/ 1556192 w 2385468"/>
                  <a:gd name="connsiteY76" fmla="*/ 2319124 h 2509395"/>
                  <a:gd name="connsiteX77" fmla="*/ 1511742 w 2385468"/>
                  <a:gd name="connsiteY77" fmla="*/ 2420724 h 2509395"/>
                  <a:gd name="connsiteX78" fmla="*/ 1365692 w 2385468"/>
                  <a:gd name="connsiteY78" fmla="*/ 2503274 h 2509395"/>
                  <a:gd name="connsiteX79" fmla="*/ 1359342 w 2385468"/>
                  <a:gd name="connsiteY79" fmla="*/ 2496924 h 2509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385468" h="2509395">
                    <a:moveTo>
                      <a:pt x="965642" y="2420724"/>
                    </a:moveTo>
                    <a:cubicBezTo>
                      <a:pt x="979929" y="2369395"/>
                      <a:pt x="994217" y="2318066"/>
                      <a:pt x="991042" y="2281024"/>
                    </a:cubicBezTo>
                    <a:cubicBezTo>
                      <a:pt x="987867" y="2243982"/>
                      <a:pt x="967759" y="2212232"/>
                      <a:pt x="946592" y="2198474"/>
                    </a:cubicBezTo>
                    <a:cubicBezTo>
                      <a:pt x="925425" y="2184716"/>
                      <a:pt x="888384" y="2188949"/>
                      <a:pt x="864042" y="2198474"/>
                    </a:cubicBezTo>
                    <a:cubicBezTo>
                      <a:pt x="839700" y="2207999"/>
                      <a:pt x="822767" y="2239749"/>
                      <a:pt x="800542" y="2255624"/>
                    </a:cubicBezTo>
                    <a:cubicBezTo>
                      <a:pt x="778317" y="2271499"/>
                      <a:pt x="786519" y="2279173"/>
                      <a:pt x="730692" y="2293724"/>
                    </a:cubicBezTo>
                    <a:cubicBezTo>
                      <a:pt x="674865" y="2308275"/>
                      <a:pt x="687300" y="2224932"/>
                      <a:pt x="679892" y="2185774"/>
                    </a:cubicBezTo>
                    <a:cubicBezTo>
                      <a:pt x="672484" y="2146616"/>
                      <a:pt x="686242" y="2090524"/>
                      <a:pt x="686242" y="2058774"/>
                    </a:cubicBezTo>
                    <a:cubicBezTo>
                      <a:pt x="686242" y="2027024"/>
                      <a:pt x="694708" y="2006916"/>
                      <a:pt x="679892" y="1995274"/>
                    </a:cubicBezTo>
                    <a:cubicBezTo>
                      <a:pt x="665076" y="1983632"/>
                      <a:pt x="626975" y="1980457"/>
                      <a:pt x="597342" y="1988924"/>
                    </a:cubicBezTo>
                    <a:cubicBezTo>
                      <a:pt x="567709" y="1997391"/>
                      <a:pt x="530667" y="2035491"/>
                      <a:pt x="502092" y="2046074"/>
                    </a:cubicBezTo>
                    <a:cubicBezTo>
                      <a:pt x="473517" y="2056657"/>
                      <a:pt x="444942" y="2067241"/>
                      <a:pt x="425892" y="2052424"/>
                    </a:cubicBezTo>
                    <a:cubicBezTo>
                      <a:pt x="406842" y="2037607"/>
                      <a:pt x="387792" y="1995274"/>
                      <a:pt x="387792" y="1957174"/>
                    </a:cubicBezTo>
                    <a:cubicBezTo>
                      <a:pt x="387792" y="1919074"/>
                      <a:pt x="449175" y="1843932"/>
                      <a:pt x="425892" y="1823824"/>
                    </a:cubicBezTo>
                    <a:cubicBezTo>
                      <a:pt x="402609" y="1803716"/>
                      <a:pt x="294659" y="1839699"/>
                      <a:pt x="248092" y="1836524"/>
                    </a:cubicBezTo>
                    <a:cubicBezTo>
                      <a:pt x="201525" y="1833349"/>
                      <a:pt x="162367" y="1826999"/>
                      <a:pt x="146492" y="1804774"/>
                    </a:cubicBezTo>
                    <a:cubicBezTo>
                      <a:pt x="130617" y="1782549"/>
                      <a:pt x="139084" y="1731749"/>
                      <a:pt x="152842" y="1703174"/>
                    </a:cubicBezTo>
                    <a:cubicBezTo>
                      <a:pt x="166600" y="1674599"/>
                      <a:pt x="212109" y="1656607"/>
                      <a:pt x="229042" y="1633324"/>
                    </a:cubicBezTo>
                    <a:cubicBezTo>
                      <a:pt x="245975" y="1610041"/>
                      <a:pt x="260792" y="1582524"/>
                      <a:pt x="254442" y="1563474"/>
                    </a:cubicBezTo>
                    <a:cubicBezTo>
                      <a:pt x="248092" y="1544424"/>
                      <a:pt x="218459" y="1528549"/>
                      <a:pt x="190942" y="1519024"/>
                    </a:cubicBezTo>
                    <a:cubicBezTo>
                      <a:pt x="163425" y="1509499"/>
                      <a:pt x="115800" y="1515849"/>
                      <a:pt x="89342" y="1506324"/>
                    </a:cubicBezTo>
                    <a:cubicBezTo>
                      <a:pt x="62884" y="1496799"/>
                      <a:pt x="37484" y="1485157"/>
                      <a:pt x="32192" y="1461874"/>
                    </a:cubicBezTo>
                    <a:cubicBezTo>
                      <a:pt x="26900" y="1438591"/>
                      <a:pt x="35367" y="1388849"/>
                      <a:pt x="57592" y="1366624"/>
                    </a:cubicBezTo>
                    <a:cubicBezTo>
                      <a:pt x="79817" y="1344399"/>
                      <a:pt x="138025" y="1348632"/>
                      <a:pt x="165542" y="1328524"/>
                    </a:cubicBezTo>
                    <a:cubicBezTo>
                      <a:pt x="193059" y="1308416"/>
                      <a:pt x="224809" y="1270316"/>
                      <a:pt x="222692" y="1245974"/>
                    </a:cubicBezTo>
                    <a:cubicBezTo>
                      <a:pt x="220575" y="1221632"/>
                      <a:pt x="179300" y="1202582"/>
                      <a:pt x="152842" y="1182474"/>
                    </a:cubicBezTo>
                    <a:cubicBezTo>
                      <a:pt x="126384" y="1162366"/>
                      <a:pt x="89342" y="1151782"/>
                      <a:pt x="63942" y="1125324"/>
                    </a:cubicBezTo>
                    <a:cubicBezTo>
                      <a:pt x="38542" y="1098866"/>
                      <a:pt x="-4850" y="1050182"/>
                      <a:pt x="442" y="1023724"/>
                    </a:cubicBezTo>
                    <a:cubicBezTo>
                      <a:pt x="5734" y="997266"/>
                      <a:pt x="63942" y="978216"/>
                      <a:pt x="95692" y="966574"/>
                    </a:cubicBezTo>
                    <a:cubicBezTo>
                      <a:pt x="127442" y="954932"/>
                      <a:pt x="161309" y="964457"/>
                      <a:pt x="190942" y="953874"/>
                    </a:cubicBezTo>
                    <a:cubicBezTo>
                      <a:pt x="220575" y="943291"/>
                      <a:pt x="262909" y="923182"/>
                      <a:pt x="273492" y="903074"/>
                    </a:cubicBezTo>
                    <a:cubicBezTo>
                      <a:pt x="284075" y="882966"/>
                      <a:pt x="268200" y="856507"/>
                      <a:pt x="254442" y="833224"/>
                    </a:cubicBezTo>
                    <a:cubicBezTo>
                      <a:pt x="240684" y="809941"/>
                      <a:pt x="204700" y="790891"/>
                      <a:pt x="190942" y="763374"/>
                    </a:cubicBezTo>
                    <a:cubicBezTo>
                      <a:pt x="177184" y="735857"/>
                      <a:pt x="160250" y="689291"/>
                      <a:pt x="171892" y="668124"/>
                    </a:cubicBezTo>
                    <a:cubicBezTo>
                      <a:pt x="183534" y="646957"/>
                      <a:pt x="232217" y="637432"/>
                      <a:pt x="260792" y="636374"/>
                    </a:cubicBezTo>
                    <a:cubicBezTo>
                      <a:pt x="289367" y="635316"/>
                      <a:pt x="315825" y="663891"/>
                      <a:pt x="343342" y="661774"/>
                    </a:cubicBezTo>
                    <a:cubicBezTo>
                      <a:pt x="370859" y="659657"/>
                      <a:pt x="415309" y="644841"/>
                      <a:pt x="425892" y="623674"/>
                    </a:cubicBezTo>
                    <a:cubicBezTo>
                      <a:pt x="436475" y="602507"/>
                      <a:pt x="419542" y="581341"/>
                      <a:pt x="406842" y="534774"/>
                    </a:cubicBezTo>
                    <a:cubicBezTo>
                      <a:pt x="394142" y="488207"/>
                      <a:pt x="352867" y="387666"/>
                      <a:pt x="349692" y="344274"/>
                    </a:cubicBezTo>
                    <a:cubicBezTo>
                      <a:pt x="346517" y="300882"/>
                      <a:pt x="361334" y="280774"/>
                      <a:pt x="387792" y="274424"/>
                    </a:cubicBezTo>
                    <a:cubicBezTo>
                      <a:pt x="414250" y="268074"/>
                      <a:pt x="475634" y="287124"/>
                      <a:pt x="508442" y="306174"/>
                    </a:cubicBezTo>
                    <a:cubicBezTo>
                      <a:pt x="541250" y="325224"/>
                      <a:pt x="555009" y="376024"/>
                      <a:pt x="584642" y="388724"/>
                    </a:cubicBezTo>
                    <a:cubicBezTo>
                      <a:pt x="614275" y="401424"/>
                      <a:pt x="667192" y="397191"/>
                      <a:pt x="686242" y="382374"/>
                    </a:cubicBezTo>
                    <a:cubicBezTo>
                      <a:pt x="705292" y="367557"/>
                      <a:pt x="695767" y="352741"/>
                      <a:pt x="698942" y="299824"/>
                    </a:cubicBezTo>
                    <a:cubicBezTo>
                      <a:pt x="702117" y="246907"/>
                      <a:pt x="673542" y="114748"/>
                      <a:pt x="705292" y="64874"/>
                    </a:cubicBezTo>
                    <a:cubicBezTo>
                      <a:pt x="737042" y="15000"/>
                      <a:pt x="735984" y="-3652"/>
                      <a:pt x="889442" y="581"/>
                    </a:cubicBezTo>
                    <a:cubicBezTo>
                      <a:pt x="1042900" y="4814"/>
                      <a:pt x="1499042" y="35109"/>
                      <a:pt x="1626042" y="90274"/>
                    </a:cubicBezTo>
                    <a:cubicBezTo>
                      <a:pt x="1753042" y="145439"/>
                      <a:pt x="1634509" y="277599"/>
                      <a:pt x="1651442" y="331574"/>
                    </a:cubicBezTo>
                    <a:cubicBezTo>
                      <a:pt x="1668375" y="385549"/>
                      <a:pt x="1704359" y="406716"/>
                      <a:pt x="1727642" y="414124"/>
                    </a:cubicBezTo>
                    <a:cubicBezTo>
                      <a:pt x="1750925" y="421532"/>
                      <a:pt x="1762567" y="372849"/>
                      <a:pt x="1791142" y="376024"/>
                    </a:cubicBezTo>
                    <a:cubicBezTo>
                      <a:pt x="1819717" y="379199"/>
                      <a:pt x="1891684" y="396132"/>
                      <a:pt x="1899092" y="433174"/>
                    </a:cubicBezTo>
                    <a:cubicBezTo>
                      <a:pt x="1906500" y="470216"/>
                      <a:pt x="1841942" y="558057"/>
                      <a:pt x="1835592" y="598274"/>
                    </a:cubicBezTo>
                    <a:cubicBezTo>
                      <a:pt x="1829242" y="638491"/>
                      <a:pt x="1825009" y="664949"/>
                      <a:pt x="1860992" y="674474"/>
                    </a:cubicBezTo>
                    <a:cubicBezTo>
                      <a:pt x="1896975" y="683999"/>
                      <a:pt x="2004925" y="656482"/>
                      <a:pt x="2051492" y="655424"/>
                    </a:cubicBezTo>
                    <a:cubicBezTo>
                      <a:pt x="2098059" y="654366"/>
                      <a:pt x="2127692" y="653307"/>
                      <a:pt x="2140392" y="668124"/>
                    </a:cubicBezTo>
                    <a:cubicBezTo>
                      <a:pt x="2153092" y="682941"/>
                      <a:pt x="2137217" y="713632"/>
                      <a:pt x="2127692" y="744324"/>
                    </a:cubicBezTo>
                    <a:cubicBezTo>
                      <a:pt x="2118167" y="775016"/>
                      <a:pt x="2080067" y="814174"/>
                      <a:pt x="2083242" y="852274"/>
                    </a:cubicBezTo>
                    <a:cubicBezTo>
                      <a:pt x="2086417" y="890374"/>
                      <a:pt x="2105467" y="946466"/>
                      <a:pt x="2146742" y="972924"/>
                    </a:cubicBezTo>
                    <a:cubicBezTo>
                      <a:pt x="2188017" y="999382"/>
                      <a:pt x="2291734" y="965516"/>
                      <a:pt x="2330892" y="1011024"/>
                    </a:cubicBezTo>
                    <a:cubicBezTo>
                      <a:pt x="2370050" y="1056532"/>
                      <a:pt x="2395450" y="1161307"/>
                      <a:pt x="2381692" y="1245974"/>
                    </a:cubicBezTo>
                    <a:cubicBezTo>
                      <a:pt x="2367934" y="1330641"/>
                      <a:pt x="2291734" y="1467166"/>
                      <a:pt x="2248342" y="1519024"/>
                    </a:cubicBezTo>
                    <a:cubicBezTo>
                      <a:pt x="2204950" y="1570882"/>
                      <a:pt x="2161559" y="1543366"/>
                      <a:pt x="2121342" y="1557124"/>
                    </a:cubicBezTo>
                    <a:cubicBezTo>
                      <a:pt x="2081125" y="1570882"/>
                      <a:pt x="2022917" y="1574057"/>
                      <a:pt x="2007042" y="1601574"/>
                    </a:cubicBezTo>
                    <a:cubicBezTo>
                      <a:pt x="1991167" y="1629091"/>
                      <a:pt x="2010217" y="1682007"/>
                      <a:pt x="2026092" y="1722224"/>
                    </a:cubicBezTo>
                    <a:cubicBezTo>
                      <a:pt x="2041967" y="1762441"/>
                      <a:pt x="2094884" y="1813241"/>
                      <a:pt x="2102292" y="1842874"/>
                    </a:cubicBezTo>
                    <a:cubicBezTo>
                      <a:pt x="2109700" y="1872507"/>
                      <a:pt x="2093825" y="1890499"/>
                      <a:pt x="2070542" y="1900024"/>
                    </a:cubicBezTo>
                    <a:cubicBezTo>
                      <a:pt x="2047259" y="1909549"/>
                      <a:pt x="1994342" y="1908491"/>
                      <a:pt x="1962592" y="1900024"/>
                    </a:cubicBezTo>
                    <a:cubicBezTo>
                      <a:pt x="1930842" y="1891557"/>
                      <a:pt x="1906500" y="1857691"/>
                      <a:pt x="1880042" y="1849224"/>
                    </a:cubicBezTo>
                    <a:cubicBezTo>
                      <a:pt x="1853584" y="1840757"/>
                      <a:pt x="1822892" y="1836524"/>
                      <a:pt x="1803842" y="1849224"/>
                    </a:cubicBezTo>
                    <a:cubicBezTo>
                      <a:pt x="1784792" y="1861924"/>
                      <a:pt x="1764684" y="1888382"/>
                      <a:pt x="1765742" y="1925424"/>
                    </a:cubicBezTo>
                    <a:cubicBezTo>
                      <a:pt x="1766800" y="1962466"/>
                      <a:pt x="1803842" y="2035491"/>
                      <a:pt x="1810192" y="2071474"/>
                    </a:cubicBezTo>
                    <a:cubicBezTo>
                      <a:pt x="1816542" y="2107457"/>
                      <a:pt x="1818659" y="2124391"/>
                      <a:pt x="1803842" y="2141324"/>
                    </a:cubicBezTo>
                    <a:cubicBezTo>
                      <a:pt x="1789025" y="2158257"/>
                      <a:pt x="1743517" y="2172016"/>
                      <a:pt x="1721292" y="2173074"/>
                    </a:cubicBezTo>
                    <a:cubicBezTo>
                      <a:pt x="1699067" y="2174132"/>
                      <a:pt x="1687425" y="2152966"/>
                      <a:pt x="1670492" y="2147674"/>
                    </a:cubicBezTo>
                    <a:cubicBezTo>
                      <a:pt x="1653559" y="2142382"/>
                      <a:pt x="1634509" y="2132857"/>
                      <a:pt x="1619692" y="2141324"/>
                    </a:cubicBezTo>
                    <a:cubicBezTo>
                      <a:pt x="1604875" y="2149791"/>
                      <a:pt x="1592175" y="2168841"/>
                      <a:pt x="1581592" y="2198474"/>
                    </a:cubicBezTo>
                    <a:cubicBezTo>
                      <a:pt x="1571009" y="2228107"/>
                      <a:pt x="1567834" y="2282082"/>
                      <a:pt x="1556192" y="2319124"/>
                    </a:cubicBezTo>
                    <a:cubicBezTo>
                      <a:pt x="1544550" y="2356166"/>
                      <a:pt x="1543492" y="2390032"/>
                      <a:pt x="1511742" y="2420724"/>
                    </a:cubicBezTo>
                    <a:cubicBezTo>
                      <a:pt x="1479992" y="2451416"/>
                      <a:pt x="1391092" y="2490574"/>
                      <a:pt x="1365692" y="2503274"/>
                    </a:cubicBezTo>
                    <a:cubicBezTo>
                      <a:pt x="1340292" y="2515974"/>
                      <a:pt x="1349817" y="2506449"/>
                      <a:pt x="1359342" y="2496924"/>
                    </a:cubicBezTo>
                  </a:path>
                </a:pathLst>
              </a:custGeom>
              <a:noFill/>
              <a:ln w="47625" cap="rnd">
                <a:solidFill>
                  <a:srgbClr val="6EA27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2080" tIns="66040" rIns="132080" bIns="66040" numCol="1" spcCol="0" rtlCol="0" fromWordArt="0" anchor="ctr" anchorCtr="0" forceAA="0" compatLnSpc="1">
                <a:prstTxWarp prst="textNoShape">
                  <a:avLst/>
                </a:prstTxWarp>
                <a:noAutofit/>
              </a:bodyPr>
              <a:lstStyle/>
              <a:p>
                <a:pPr algn="ctr"/>
                <a:endParaRPr lang="en-GB" sz="1600"/>
              </a:p>
            </p:txBody>
          </p:sp>
        </p:grpSp>
        <p:pic>
          <p:nvPicPr>
            <p:cNvPr id="6" name="Picture 5" descr="A picture containing drawing, clock&#10;&#10;Description automatically generated">
              <a:extLst>
                <a:ext uri="{FF2B5EF4-FFF2-40B4-BE49-F238E27FC236}">
                  <a16:creationId xmlns:a16="http://schemas.microsoft.com/office/drawing/2014/main" id="{A0CC6C9B-4DD3-43BB-ADDF-889981296C9F}"/>
                </a:ext>
              </a:extLst>
            </p:cNvPr>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1159163" y="3673645"/>
              <a:ext cx="4539675" cy="1388282"/>
            </a:xfrm>
            <a:prstGeom prst="rect">
              <a:avLst/>
            </a:prstGeom>
            <a:effectLst/>
          </p:spPr>
        </p:pic>
        <p:sp>
          <p:nvSpPr>
            <p:cNvPr id="7" name="Rectangle 6">
              <a:extLst>
                <a:ext uri="{FF2B5EF4-FFF2-40B4-BE49-F238E27FC236}">
                  <a16:creationId xmlns:a16="http://schemas.microsoft.com/office/drawing/2014/main" id="{BB76EB2E-B8A7-4FDB-96E7-08611A508830}"/>
                </a:ext>
              </a:extLst>
            </p:cNvPr>
            <p:cNvSpPr/>
            <p:nvPr/>
          </p:nvSpPr>
          <p:spPr>
            <a:xfrm>
              <a:off x="475676" y="5061929"/>
              <a:ext cx="5906648" cy="16784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2080" tIns="66040" rIns="132080" bIns="66040" numCol="1" spcCol="0" rtlCol="0" fromWordArt="0" anchor="ctr" anchorCtr="0" forceAA="0" compatLnSpc="1">
              <a:prstTxWarp prst="textNoShape">
                <a:avLst/>
              </a:prstTxWarp>
              <a:noAutofit/>
            </a:bodyPr>
            <a:lstStyle/>
            <a:p>
              <a:pPr algn="ctr"/>
              <a:r>
                <a:rPr lang="en-GB" sz="2800" b="1" dirty="0">
                  <a:latin typeface="Gotham" pitchFamily="50" charset="0"/>
                </a:rPr>
                <a:t>CORONAVIRUS</a:t>
              </a:r>
            </a:p>
            <a:p>
              <a:pPr algn="ctr"/>
              <a:r>
                <a:rPr lang="en-GB" sz="2800" b="1" dirty="0">
                  <a:latin typeface="Gotham" pitchFamily="50" charset="0"/>
                </a:rPr>
                <a:t>PREVENTION</a:t>
              </a:r>
            </a:p>
          </p:txBody>
        </p:sp>
      </p:grpSp>
      <p:sp>
        <p:nvSpPr>
          <p:cNvPr id="17" name="Content Placeholder 1">
            <a:extLst>
              <a:ext uri="{FF2B5EF4-FFF2-40B4-BE49-F238E27FC236}">
                <a16:creationId xmlns:a16="http://schemas.microsoft.com/office/drawing/2014/main" id="{4CA45367-5B40-4086-8EFC-FA9913FD5AF0}"/>
              </a:ext>
            </a:extLst>
          </p:cNvPr>
          <p:cNvSpPr>
            <a:spLocks noGrp="1"/>
          </p:cNvSpPr>
          <p:nvPr>
            <p:ph idx="1"/>
          </p:nvPr>
        </p:nvSpPr>
        <p:spPr>
          <a:xfrm>
            <a:off x="5545184" y="1102013"/>
            <a:ext cx="6305114" cy="5072583"/>
          </a:xfrm>
        </p:spPr>
        <p:txBody>
          <a:bodyPr anchor="ctr"/>
          <a:lstStyle/>
          <a:p>
            <a:pPr marL="0" indent="0">
              <a:buNone/>
            </a:pPr>
            <a:r>
              <a:rPr lang="en-GB" sz="2000" dirty="0"/>
              <a:t>To ensure continuous alignment with government regulations:</a:t>
            </a:r>
          </a:p>
          <a:p>
            <a:pPr lvl="1"/>
            <a:r>
              <a:rPr lang="en-GB" sz="1800" b="1" dirty="0"/>
              <a:t>The Health and Safety at Work Act 1974 Section 2(1)</a:t>
            </a:r>
          </a:p>
          <a:p>
            <a:pPr lvl="1"/>
            <a:r>
              <a:rPr lang="en-GB" sz="1800" b="1" dirty="0"/>
              <a:t>The Health and Safety at Work Act 1974 Section 7</a:t>
            </a:r>
          </a:p>
          <a:p>
            <a:pPr marL="0" indent="0">
              <a:buNone/>
            </a:pPr>
            <a:endParaRPr lang="en-GB" sz="2000" dirty="0"/>
          </a:p>
          <a:p>
            <a:pPr marL="0" indent="0">
              <a:buNone/>
            </a:pPr>
            <a:r>
              <a:rPr lang="en-GB" sz="2000" dirty="0"/>
              <a:t>CTD will indicate to staff that preventative measures and methods are in place to ensure the occupational health, safety and wellbeing whilst operating on site during the coronavirus COVID-19 outbreak.</a:t>
            </a:r>
          </a:p>
          <a:p>
            <a:pPr marL="0" indent="0">
              <a:buNone/>
            </a:pPr>
            <a:r>
              <a:rPr lang="en-GB" sz="2000" dirty="0"/>
              <a:t>All posters relating to these prevention methods to display the Coronavirus prevention symbol.</a:t>
            </a:r>
          </a:p>
          <a:p>
            <a:pPr marL="0" indent="0">
              <a:buNone/>
            </a:pPr>
            <a:r>
              <a:rPr lang="en-GB" sz="2000" dirty="0"/>
              <a:t>This can be edited for any site</a:t>
            </a:r>
          </a:p>
        </p:txBody>
      </p:sp>
    </p:spTree>
    <p:extLst>
      <p:ext uri="{BB962C8B-B14F-4D97-AF65-F5344CB8AC3E}">
        <p14:creationId xmlns:p14="http://schemas.microsoft.com/office/powerpoint/2010/main" val="115403271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3" name="Group 252">
            <a:extLst>
              <a:ext uri="{FF2B5EF4-FFF2-40B4-BE49-F238E27FC236}">
                <a16:creationId xmlns:a16="http://schemas.microsoft.com/office/drawing/2014/main" id="{28A4D899-9AEE-4C0F-AB77-45B83ED47E4F}"/>
              </a:ext>
            </a:extLst>
          </p:cNvPr>
          <p:cNvGrpSpPr/>
          <p:nvPr/>
        </p:nvGrpSpPr>
        <p:grpSpPr>
          <a:xfrm>
            <a:off x="9163928" y="3608042"/>
            <a:ext cx="2857894" cy="2557370"/>
            <a:chOff x="6166012" y="3608042"/>
            <a:chExt cx="2857894" cy="2557370"/>
          </a:xfrm>
        </p:grpSpPr>
        <p:grpSp>
          <p:nvGrpSpPr>
            <p:cNvPr id="152" name="Group 151">
              <a:extLst>
                <a:ext uri="{FF2B5EF4-FFF2-40B4-BE49-F238E27FC236}">
                  <a16:creationId xmlns:a16="http://schemas.microsoft.com/office/drawing/2014/main" id="{F739297F-28FF-40F0-A605-9046DABD54AA}"/>
                </a:ext>
              </a:extLst>
            </p:cNvPr>
            <p:cNvGrpSpPr/>
            <p:nvPr/>
          </p:nvGrpSpPr>
          <p:grpSpPr>
            <a:xfrm>
              <a:off x="6166012" y="3608042"/>
              <a:ext cx="2857894" cy="2557370"/>
              <a:chOff x="4667052" y="1036856"/>
              <a:chExt cx="2857894" cy="2557370"/>
            </a:xfrm>
          </p:grpSpPr>
          <p:sp>
            <p:nvSpPr>
              <p:cNvPr id="159" name="Rectangle 158">
                <a:extLst>
                  <a:ext uri="{FF2B5EF4-FFF2-40B4-BE49-F238E27FC236}">
                    <a16:creationId xmlns:a16="http://schemas.microsoft.com/office/drawing/2014/main" id="{F7C18110-7EE9-4D5A-BF0D-6AB5221391FE}"/>
                  </a:ext>
                </a:extLst>
              </p:cNvPr>
              <p:cNvSpPr/>
              <p:nvPr/>
            </p:nvSpPr>
            <p:spPr bwMode="auto">
              <a:xfrm>
                <a:off x="4667052" y="1036856"/>
                <a:ext cx="2857894" cy="421183"/>
              </a:xfrm>
              <a:prstGeom prst="rect">
                <a:avLst/>
              </a:prstGeom>
              <a:solidFill>
                <a:srgbClr val="549235"/>
              </a:solidFill>
              <a:ln w="38100" cap="flat" cmpd="sng" algn="ctr">
                <a:solidFill>
                  <a:srgbClr val="549235"/>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en-GB" sz="1600" b="1" dirty="0">
                    <a:latin typeface="Arial" panose="020B0604020202020204" pitchFamily="34" charset="0"/>
                    <a:cs typeface="Arial" panose="020B0604020202020204" pitchFamily="34" charset="0"/>
                  </a:rPr>
                  <a:t>Complete the Daily List</a:t>
                </a:r>
              </a:p>
            </p:txBody>
          </p:sp>
          <p:sp>
            <p:nvSpPr>
              <p:cNvPr id="160" name="Rectangle 159">
                <a:extLst>
                  <a:ext uri="{FF2B5EF4-FFF2-40B4-BE49-F238E27FC236}">
                    <a16:creationId xmlns:a16="http://schemas.microsoft.com/office/drawing/2014/main" id="{D05A3D31-D7D3-4EF8-AA31-EAD4C16B6374}"/>
                  </a:ext>
                </a:extLst>
              </p:cNvPr>
              <p:cNvSpPr/>
              <p:nvPr/>
            </p:nvSpPr>
            <p:spPr bwMode="auto">
              <a:xfrm>
                <a:off x="4667052" y="1458039"/>
                <a:ext cx="2857894" cy="2136187"/>
              </a:xfrm>
              <a:prstGeom prst="rect">
                <a:avLst/>
              </a:prstGeom>
              <a:noFill/>
              <a:ln w="38100" cap="flat" cmpd="sng" algn="ctr">
                <a:solidFill>
                  <a:srgbClr val="549235"/>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2000" b="1" dirty="0">
                  <a:latin typeface="Arial" panose="020B0604020202020204" pitchFamily="34" charset="0"/>
                  <a:cs typeface="Arial" panose="020B0604020202020204" pitchFamily="34" charset="0"/>
                </a:endParaRPr>
              </a:p>
            </p:txBody>
          </p:sp>
        </p:grpSp>
        <p:pic>
          <p:nvPicPr>
            <p:cNvPr id="239" name="Picture 238">
              <a:extLst>
                <a:ext uri="{FF2B5EF4-FFF2-40B4-BE49-F238E27FC236}">
                  <a16:creationId xmlns:a16="http://schemas.microsoft.com/office/drawing/2014/main" id="{F525FD3F-F7B4-450C-AA40-70EDFE3E8001}"/>
                </a:ext>
              </a:extLst>
            </p:cNvPr>
            <p:cNvPicPr>
              <a:picLocks noChangeAspect="1"/>
            </p:cNvPicPr>
            <p:nvPr/>
          </p:nvPicPr>
          <p:blipFill>
            <a:blip r:embed="rId3"/>
            <a:stretch>
              <a:fillRect/>
            </a:stretch>
          </p:blipFill>
          <p:spPr>
            <a:xfrm>
              <a:off x="6272260" y="4210412"/>
              <a:ext cx="2645398" cy="1703700"/>
            </a:xfrm>
            <a:prstGeom prst="rect">
              <a:avLst/>
            </a:prstGeom>
            <a:effectLst>
              <a:outerShdw blurRad="63500" sx="102000" sy="102000" algn="ctr" rotWithShape="0">
                <a:prstClr val="black">
                  <a:alpha val="40000"/>
                </a:prstClr>
              </a:outerShdw>
            </a:effectLst>
          </p:spPr>
        </p:pic>
      </p:grpSp>
      <p:sp>
        <p:nvSpPr>
          <p:cNvPr id="3" name="Text Placeholder 2">
            <a:extLst>
              <a:ext uri="{FF2B5EF4-FFF2-40B4-BE49-F238E27FC236}">
                <a16:creationId xmlns:a16="http://schemas.microsoft.com/office/drawing/2014/main" id="{AB7C9A35-052C-4DC7-BD33-10D3B3D85BCC}"/>
              </a:ext>
            </a:extLst>
          </p:cNvPr>
          <p:cNvSpPr>
            <a:spLocks noGrp="1"/>
          </p:cNvSpPr>
          <p:nvPr>
            <p:ph type="body" sz="quarter" idx="12"/>
          </p:nvPr>
        </p:nvSpPr>
        <p:spPr/>
        <p:txBody>
          <a:bodyPr/>
          <a:lstStyle/>
          <a:p>
            <a:r>
              <a:rPr lang="en-GB" dirty="0"/>
              <a:t>CTD COVID-19 Guidelines</a:t>
            </a:r>
          </a:p>
        </p:txBody>
      </p:sp>
      <p:grpSp>
        <p:nvGrpSpPr>
          <p:cNvPr id="72" name="Group 71">
            <a:extLst>
              <a:ext uri="{FF2B5EF4-FFF2-40B4-BE49-F238E27FC236}">
                <a16:creationId xmlns:a16="http://schemas.microsoft.com/office/drawing/2014/main" id="{0F0D0FA2-4727-47F5-ACDE-0B2F87E7E684}"/>
              </a:ext>
            </a:extLst>
          </p:cNvPr>
          <p:cNvGrpSpPr/>
          <p:nvPr/>
        </p:nvGrpSpPr>
        <p:grpSpPr>
          <a:xfrm>
            <a:off x="3168095" y="3608042"/>
            <a:ext cx="2857894" cy="2557370"/>
            <a:chOff x="4667052" y="1036856"/>
            <a:chExt cx="2857894" cy="2557370"/>
          </a:xfrm>
        </p:grpSpPr>
        <p:pic>
          <p:nvPicPr>
            <p:cNvPr id="69" name="Picture 68">
              <a:extLst>
                <a:ext uri="{FF2B5EF4-FFF2-40B4-BE49-F238E27FC236}">
                  <a16:creationId xmlns:a16="http://schemas.microsoft.com/office/drawing/2014/main" id="{68D69694-DC70-446A-B6AB-78AF43B046FE}"/>
                </a:ext>
              </a:extLst>
            </p:cNvPr>
            <p:cNvPicPr>
              <a:picLocks noChangeAspect="1"/>
            </p:cNvPicPr>
            <p:nvPr/>
          </p:nvPicPr>
          <p:blipFill>
            <a:blip r:embed="rId4"/>
            <a:stretch>
              <a:fillRect/>
            </a:stretch>
          </p:blipFill>
          <p:spPr>
            <a:xfrm>
              <a:off x="4667052" y="1524355"/>
              <a:ext cx="2857893" cy="1970961"/>
            </a:xfrm>
            <a:prstGeom prst="rect">
              <a:avLst/>
            </a:prstGeom>
          </p:spPr>
        </p:pic>
        <p:sp>
          <p:nvSpPr>
            <p:cNvPr id="70" name="Rectangle 69">
              <a:extLst>
                <a:ext uri="{FF2B5EF4-FFF2-40B4-BE49-F238E27FC236}">
                  <a16:creationId xmlns:a16="http://schemas.microsoft.com/office/drawing/2014/main" id="{63277CE9-D8BA-4493-8415-13E14FAEB4E2}"/>
                </a:ext>
              </a:extLst>
            </p:cNvPr>
            <p:cNvSpPr/>
            <p:nvPr/>
          </p:nvSpPr>
          <p:spPr bwMode="auto">
            <a:xfrm>
              <a:off x="4667052" y="1036856"/>
              <a:ext cx="2857894" cy="421183"/>
            </a:xfrm>
            <a:prstGeom prst="rect">
              <a:avLst/>
            </a:prstGeom>
            <a:solidFill>
              <a:srgbClr val="A8D18D"/>
            </a:solidFill>
            <a:ln w="38100" cap="flat" cmpd="sng" algn="ctr">
              <a:solidFill>
                <a:srgbClr val="A8D18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b="1" dirty="0">
                  <a:latin typeface="Arial" panose="020B0604020202020204" pitchFamily="34" charset="0"/>
                  <a:cs typeface="Arial" panose="020B0604020202020204" pitchFamily="34" charset="0"/>
                </a:rPr>
                <a:t>In the building wear PPE</a:t>
              </a:r>
            </a:p>
          </p:txBody>
        </p:sp>
        <p:sp>
          <p:nvSpPr>
            <p:cNvPr id="71" name="Rectangle 70">
              <a:extLst>
                <a:ext uri="{FF2B5EF4-FFF2-40B4-BE49-F238E27FC236}">
                  <a16:creationId xmlns:a16="http://schemas.microsoft.com/office/drawing/2014/main" id="{58DD5275-68FC-43C0-ACAD-B51D6E808DA8}"/>
                </a:ext>
              </a:extLst>
            </p:cNvPr>
            <p:cNvSpPr/>
            <p:nvPr/>
          </p:nvSpPr>
          <p:spPr bwMode="auto">
            <a:xfrm>
              <a:off x="4667052" y="1458039"/>
              <a:ext cx="2857894" cy="2136187"/>
            </a:xfrm>
            <a:prstGeom prst="rect">
              <a:avLst/>
            </a:prstGeom>
            <a:noFill/>
            <a:ln w="38100" cap="flat" cmpd="sng" algn="ctr">
              <a:solidFill>
                <a:srgbClr val="A8D18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2000" b="1" dirty="0">
                <a:latin typeface="Arial" panose="020B0604020202020204" pitchFamily="34" charset="0"/>
                <a:cs typeface="Arial" panose="020B0604020202020204" pitchFamily="34" charset="0"/>
              </a:endParaRPr>
            </a:p>
          </p:txBody>
        </p:sp>
      </p:grpSp>
      <p:grpSp>
        <p:nvGrpSpPr>
          <p:cNvPr id="243" name="Group 242">
            <a:extLst>
              <a:ext uri="{FF2B5EF4-FFF2-40B4-BE49-F238E27FC236}">
                <a16:creationId xmlns:a16="http://schemas.microsoft.com/office/drawing/2014/main" id="{5751C06E-6FAC-4856-B140-B3CDA3E76CA4}"/>
              </a:ext>
            </a:extLst>
          </p:cNvPr>
          <p:cNvGrpSpPr/>
          <p:nvPr/>
        </p:nvGrpSpPr>
        <p:grpSpPr>
          <a:xfrm>
            <a:off x="3168095" y="901055"/>
            <a:ext cx="2857894" cy="2557370"/>
            <a:chOff x="170179" y="901055"/>
            <a:chExt cx="2857894" cy="2557370"/>
          </a:xfrm>
        </p:grpSpPr>
        <p:grpSp>
          <p:nvGrpSpPr>
            <p:cNvPr id="143" name="Group 142">
              <a:extLst>
                <a:ext uri="{FF2B5EF4-FFF2-40B4-BE49-F238E27FC236}">
                  <a16:creationId xmlns:a16="http://schemas.microsoft.com/office/drawing/2014/main" id="{B6133984-3575-4A52-A122-1B8D0749C0C1}"/>
                </a:ext>
              </a:extLst>
            </p:cNvPr>
            <p:cNvGrpSpPr/>
            <p:nvPr/>
          </p:nvGrpSpPr>
          <p:grpSpPr>
            <a:xfrm>
              <a:off x="304913" y="1530441"/>
              <a:ext cx="1755087" cy="1898559"/>
              <a:chOff x="474992" y="1530441"/>
              <a:chExt cx="1755087" cy="1898559"/>
            </a:xfrm>
          </p:grpSpPr>
          <p:grpSp>
            <p:nvGrpSpPr>
              <p:cNvPr id="142" name="Group 141">
                <a:extLst>
                  <a:ext uri="{FF2B5EF4-FFF2-40B4-BE49-F238E27FC236}">
                    <a16:creationId xmlns:a16="http://schemas.microsoft.com/office/drawing/2014/main" id="{58565A3B-FF06-457B-8C6F-2D0CA37B9129}"/>
                  </a:ext>
                </a:extLst>
              </p:cNvPr>
              <p:cNvGrpSpPr/>
              <p:nvPr/>
            </p:nvGrpSpPr>
            <p:grpSpPr>
              <a:xfrm>
                <a:off x="697969" y="1530441"/>
                <a:ext cx="1494829" cy="925366"/>
                <a:chOff x="697969" y="1530441"/>
                <a:chExt cx="1494829" cy="925366"/>
              </a:xfrm>
            </p:grpSpPr>
            <p:sp>
              <p:nvSpPr>
                <p:cNvPr id="130" name="Rectangle 129">
                  <a:extLst>
                    <a:ext uri="{FF2B5EF4-FFF2-40B4-BE49-F238E27FC236}">
                      <a16:creationId xmlns:a16="http://schemas.microsoft.com/office/drawing/2014/main" id="{58F70198-D279-4C2D-82BC-F2D503667327}"/>
                    </a:ext>
                  </a:extLst>
                </p:cNvPr>
                <p:cNvSpPr/>
                <p:nvPr/>
              </p:nvSpPr>
              <p:spPr bwMode="auto">
                <a:xfrm>
                  <a:off x="1268556" y="2081399"/>
                  <a:ext cx="377928" cy="374408"/>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050" dirty="0">
                      <a:latin typeface="Arial" panose="020B0604020202020204" pitchFamily="34" charset="0"/>
                      <a:cs typeface="Arial" panose="020B0604020202020204" pitchFamily="34" charset="0"/>
                    </a:rPr>
                    <a:t>2M</a:t>
                  </a:r>
                </a:p>
              </p:txBody>
            </p:sp>
            <p:grpSp>
              <p:nvGrpSpPr>
                <p:cNvPr id="141" name="Group 140">
                  <a:extLst>
                    <a:ext uri="{FF2B5EF4-FFF2-40B4-BE49-F238E27FC236}">
                      <a16:creationId xmlns:a16="http://schemas.microsoft.com/office/drawing/2014/main" id="{EE5F50B0-E034-4D0A-AE10-239D20C8940A}"/>
                    </a:ext>
                  </a:extLst>
                </p:cNvPr>
                <p:cNvGrpSpPr/>
                <p:nvPr/>
              </p:nvGrpSpPr>
              <p:grpSpPr>
                <a:xfrm>
                  <a:off x="697969" y="1530441"/>
                  <a:ext cx="1494829" cy="720000"/>
                  <a:chOff x="697969" y="1530441"/>
                  <a:chExt cx="1494829" cy="720000"/>
                </a:xfrm>
              </p:grpSpPr>
              <p:sp>
                <p:nvSpPr>
                  <p:cNvPr id="85" name="Oval 84">
                    <a:extLst>
                      <a:ext uri="{FF2B5EF4-FFF2-40B4-BE49-F238E27FC236}">
                        <a16:creationId xmlns:a16="http://schemas.microsoft.com/office/drawing/2014/main" id="{50E8E86D-4A3D-47CD-B178-13772766C376}"/>
                      </a:ext>
                    </a:extLst>
                  </p:cNvPr>
                  <p:cNvSpPr/>
                  <p:nvPr/>
                </p:nvSpPr>
                <p:spPr>
                  <a:xfrm>
                    <a:off x="697969" y="1530441"/>
                    <a:ext cx="720000" cy="720000"/>
                  </a:xfrm>
                  <a:prstGeom prst="ellipse">
                    <a:avLst/>
                  </a:prstGeom>
                  <a:solidFill>
                    <a:srgbClr val="A8D1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F3A5EAA8-21B9-4E41-AA32-77318BCCDFE8}"/>
                      </a:ext>
                    </a:extLst>
                  </p:cNvPr>
                  <p:cNvSpPr/>
                  <p:nvPr/>
                </p:nvSpPr>
                <p:spPr>
                  <a:xfrm>
                    <a:off x="1472798" y="1530441"/>
                    <a:ext cx="720000" cy="720000"/>
                  </a:xfrm>
                  <a:prstGeom prst="ellipse">
                    <a:avLst/>
                  </a:prstGeom>
                  <a:solidFill>
                    <a:srgbClr val="A8D1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0" name="Group 99">
                    <a:extLst>
                      <a:ext uri="{FF2B5EF4-FFF2-40B4-BE49-F238E27FC236}">
                        <a16:creationId xmlns:a16="http://schemas.microsoft.com/office/drawing/2014/main" id="{15BE8807-0682-491E-8D72-A469C60CEE1A}"/>
                      </a:ext>
                    </a:extLst>
                  </p:cNvPr>
                  <p:cNvGrpSpPr/>
                  <p:nvPr/>
                </p:nvGrpSpPr>
                <p:grpSpPr>
                  <a:xfrm>
                    <a:off x="1616931" y="1596227"/>
                    <a:ext cx="507152" cy="529405"/>
                    <a:chOff x="6654211" y="2111375"/>
                    <a:chExt cx="658166" cy="687045"/>
                  </a:xfrm>
                </p:grpSpPr>
                <p:grpSp>
                  <p:nvGrpSpPr>
                    <p:cNvPr id="101" name="Group 100">
                      <a:extLst>
                        <a:ext uri="{FF2B5EF4-FFF2-40B4-BE49-F238E27FC236}">
                          <a16:creationId xmlns:a16="http://schemas.microsoft.com/office/drawing/2014/main" id="{A8E0CCA3-3E67-4874-9EDE-E081EDA8D0A6}"/>
                        </a:ext>
                      </a:extLst>
                    </p:cNvPr>
                    <p:cNvGrpSpPr/>
                    <p:nvPr/>
                  </p:nvGrpSpPr>
                  <p:grpSpPr>
                    <a:xfrm>
                      <a:off x="6654211" y="2111375"/>
                      <a:ext cx="441338" cy="687045"/>
                      <a:chOff x="6969125" y="1994179"/>
                      <a:chExt cx="441338" cy="687045"/>
                    </a:xfrm>
                    <a:effectLst>
                      <a:outerShdw blurRad="50800" dist="38100" dir="5400000" algn="t" rotWithShape="0">
                        <a:prstClr val="black">
                          <a:alpha val="40000"/>
                        </a:prstClr>
                      </a:outerShdw>
                    </a:effectLst>
                  </p:grpSpPr>
                  <p:sp>
                    <p:nvSpPr>
                      <p:cNvPr id="104" name="Freeform: Shape 103">
                        <a:extLst>
                          <a:ext uri="{FF2B5EF4-FFF2-40B4-BE49-F238E27FC236}">
                            <a16:creationId xmlns:a16="http://schemas.microsoft.com/office/drawing/2014/main" id="{3993A2E7-2F76-49EE-8A5B-C7A3C7D26373}"/>
                          </a:ext>
                        </a:extLst>
                      </p:cNvPr>
                      <p:cNvSpPr/>
                      <p:nvPr/>
                    </p:nvSpPr>
                    <p:spPr>
                      <a:xfrm flipH="1">
                        <a:off x="7103674" y="1994179"/>
                        <a:ext cx="305396" cy="210219"/>
                      </a:xfrm>
                      <a:custGeom>
                        <a:avLst/>
                        <a:gdLst>
                          <a:gd name="connsiteX0" fmla="*/ 0 w 283369"/>
                          <a:gd name="connsiteY0" fmla="*/ 0 h 197580"/>
                          <a:gd name="connsiteX1" fmla="*/ 283369 w 283369"/>
                          <a:gd name="connsiteY1" fmla="*/ 40482 h 197580"/>
                          <a:gd name="connsiteX2" fmla="*/ 283369 w 283369"/>
                          <a:gd name="connsiteY2" fmla="*/ 197580 h 197580"/>
                          <a:gd name="connsiteX3" fmla="*/ 269470 w 283369"/>
                          <a:gd name="connsiteY3" fmla="*/ 197580 h 197580"/>
                          <a:gd name="connsiteX4" fmla="*/ 249167 w 283369"/>
                          <a:gd name="connsiteY4" fmla="*/ 167467 h 197580"/>
                          <a:gd name="connsiteX5" fmla="*/ 141684 w 283369"/>
                          <a:gd name="connsiteY5" fmla="*/ 122946 h 197580"/>
                          <a:gd name="connsiteX6" fmla="*/ 34202 w 283369"/>
                          <a:gd name="connsiteY6" fmla="*/ 167467 h 197580"/>
                          <a:gd name="connsiteX7" fmla="*/ 13899 w 283369"/>
                          <a:gd name="connsiteY7" fmla="*/ 197580 h 197580"/>
                          <a:gd name="connsiteX8" fmla="*/ 0 w 283369"/>
                          <a:gd name="connsiteY8" fmla="*/ 197580 h 19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369" h="197580">
                            <a:moveTo>
                              <a:pt x="0" y="0"/>
                            </a:moveTo>
                            <a:lnTo>
                              <a:pt x="283369" y="40482"/>
                            </a:lnTo>
                            <a:lnTo>
                              <a:pt x="283369" y="197580"/>
                            </a:lnTo>
                            <a:lnTo>
                              <a:pt x="269470" y="197580"/>
                            </a:lnTo>
                            <a:lnTo>
                              <a:pt x="249167" y="167467"/>
                            </a:lnTo>
                            <a:cubicBezTo>
                              <a:pt x="221659" y="139960"/>
                              <a:pt x="183659" y="122946"/>
                              <a:pt x="141684" y="122946"/>
                            </a:cubicBezTo>
                            <a:cubicBezTo>
                              <a:pt x="99710" y="122946"/>
                              <a:pt x="61709" y="139960"/>
                              <a:pt x="34202" y="167467"/>
                            </a:cubicBezTo>
                            <a:lnTo>
                              <a:pt x="13899" y="197580"/>
                            </a:lnTo>
                            <a:lnTo>
                              <a:pt x="0" y="197580"/>
                            </a:lnTo>
                            <a:close/>
                          </a:path>
                        </a:pathLst>
                      </a:custGeom>
                      <a:solidFill>
                        <a:srgbClr val="1A0C0B"/>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22">
                        <a:extLst>
                          <a:ext uri="{FF2B5EF4-FFF2-40B4-BE49-F238E27FC236}">
                            <a16:creationId xmlns:a16="http://schemas.microsoft.com/office/drawing/2014/main" id="{0D6C51C4-6E09-4EAF-AA68-ACD410FB7E1B}"/>
                          </a:ext>
                        </a:extLst>
                      </p:cNvPr>
                      <p:cNvSpPr/>
                      <p:nvPr/>
                    </p:nvSpPr>
                    <p:spPr>
                      <a:xfrm>
                        <a:off x="6969125" y="2331974"/>
                        <a:ext cx="441338" cy="349250"/>
                      </a:xfrm>
                      <a:custGeom>
                        <a:avLst/>
                        <a:gdLst>
                          <a:gd name="connsiteX0" fmla="*/ 0 w 184150"/>
                          <a:gd name="connsiteY0" fmla="*/ 0 h 238125"/>
                          <a:gd name="connsiteX1" fmla="*/ 184150 w 184150"/>
                          <a:gd name="connsiteY1" fmla="*/ 0 h 238125"/>
                          <a:gd name="connsiteX2" fmla="*/ 184150 w 184150"/>
                          <a:gd name="connsiteY2" fmla="*/ 238125 h 238125"/>
                          <a:gd name="connsiteX3" fmla="*/ 0 w 184150"/>
                          <a:gd name="connsiteY3" fmla="*/ 238125 h 238125"/>
                          <a:gd name="connsiteX4" fmla="*/ 0 w 184150"/>
                          <a:gd name="connsiteY4" fmla="*/ 0 h 238125"/>
                          <a:gd name="connsiteX0" fmla="*/ 0 w 307975"/>
                          <a:gd name="connsiteY0" fmla="*/ 123825 h 361950"/>
                          <a:gd name="connsiteX1" fmla="*/ 307975 w 307975"/>
                          <a:gd name="connsiteY1" fmla="*/ 0 h 361950"/>
                          <a:gd name="connsiteX2" fmla="*/ 184150 w 307975"/>
                          <a:gd name="connsiteY2" fmla="*/ 361950 h 361950"/>
                          <a:gd name="connsiteX3" fmla="*/ 0 w 307975"/>
                          <a:gd name="connsiteY3" fmla="*/ 361950 h 361950"/>
                          <a:gd name="connsiteX4" fmla="*/ 0 w 307975"/>
                          <a:gd name="connsiteY4" fmla="*/ 123825 h 361950"/>
                          <a:gd name="connsiteX0" fmla="*/ 0 w 444500"/>
                          <a:gd name="connsiteY0" fmla="*/ 12700 h 361950"/>
                          <a:gd name="connsiteX1" fmla="*/ 444500 w 444500"/>
                          <a:gd name="connsiteY1" fmla="*/ 0 h 361950"/>
                          <a:gd name="connsiteX2" fmla="*/ 320675 w 444500"/>
                          <a:gd name="connsiteY2" fmla="*/ 361950 h 361950"/>
                          <a:gd name="connsiteX3" fmla="*/ 136525 w 444500"/>
                          <a:gd name="connsiteY3" fmla="*/ 361950 h 361950"/>
                          <a:gd name="connsiteX4" fmla="*/ 0 w 444500"/>
                          <a:gd name="connsiteY4" fmla="*/ 12700 h 361950"/>
                          <a:gd name="connsiteX0" fmla="*/ 0 w 441325"/>
                          <a:gd name="connsiteY0" fmla="*/ 0 h 349250"/>
                          <a:gd name="connsiteX1" fmla="*/ 441325 w 441325"/>
                          <a:gd name="connsiteY1" fmla="*/ 3175 h 349250"/>
                          <a:gd name="connsiteX2" fmla="*/ 320675 w 441325"/>
                          <a:gd name="connsiteY2" fmla="*/ 349250 h 349250"/>
                          <a:gd name="connsiteX3" fmla="*/ 136525 w 441325"/>
                          <a:gd name="connsiteY3" fmla="*/ 349250 h 349250"/>
                          <a:gd name="connsiteX4" fmla="*/ 0 w 441325"/>
                          <a:gd name="connsiteY4" fmla="*/ 0 h 349250"/>
                          <a:gd name="connsiteX0" fmla="*/ 0 w 441335"/>
                          <a:gd name="connsiteY0" fmla="*/ 0 h 349250"/>
                          <a:gd name="connsiteX1" fmla="*/ 441325 w 441335"/>
                          <a:gd name="connsiteY1" fmla="*/ 3175 h 349250"/>
                          <a:gd name="connsiteX2" fmla="*/ 320675 w 441335"/>
                          <a:gd name="connsiteY2" fmla="*/ 349250 h 349250"/>
                          <a:gd name="connsiteX3" fmla="*/ 136525 w 441335"/>
                          <a:gd name="connsiteY3" fmla="*/ 349250 h 349250"/>
                          <a:gd name="connsiteX4" fmla="*/ 0 w 441335"/>
                          <a:gd name="connsiteY4" fmla="*/ 0 h 349250"/>
                          <a:gd name="connsiteX0" fmla="*/ 0 w 441335"/>
                          <a:gd name="connsiteY0" fmla="*/ 0 h 349250"/>
                          <a:gd name="connsiteX1" fmla="*/ 441325 w 441335"/>
                          <a:gd name="connsiteY1" fmla="*/ 3175 h 349250"/>
                          <a:gd name="connsiteX2" fmla="*/ 320675 w 441335"/>
                          <a:gd name="connsiteY2" fmla="*/ 349250 h 349250"/>
                          <a:gd name="connsiteX3" fmla="*/ 136525 w 441335"/>
                          <a:gd name="connsiteY3" fmla="*/ 349250 h 349250"/>
                          <a:gd name="connsiteX4" fmla="*/ 0 w 441335"/>
                          <a:gd name="connsiteY4" fmla="*/ 0 h 349250"/>
                          <a:gd name="connsiteX0" fmla="*/ 0 w 441335"/>
                          <a:gd name="connsiteY0" fmla="*/ 0 h 349250"/>
                          <a:gd name="connsiteX1" fmla="*/ 441325 w 441335"/>
                          <a:gd name="connsiteY1" fmla="*/ 3175 h 349250"/>
                          <a:gd name="connsiteX2" fmla="*/ 320675 w 441335"/>
                          <a:gd name="connsiteY2" fmla="*/ 349250 h 349250"/>
                          <a:gd name="connsiteX3" fmla="*/ 136525 w 441335"/>
                          <a:gd name="connsiteY3" fmla="*/ 349250 h 349250"/>
                          <a:gd name="connsiteX4" fmla="*/ 0 w 441335"/>
                          <a:gd name="connsiteY4" fmla="*/ 0 h 349250"/>
                          <a:gd name="connsiteX0" fmla="*/ 0 w 441338"/>
                          <a:gd name="connsiteY0" fmla="*/ 0 h 349250"/>
                          <a:gd name="connsiteX1" fmla="*/ 441325 w 441338"/>
                          <a:gd name="connsiteY1" fmla="*/ 3175 h 349250"/>
                          <a:gd name="connsiteX2" fmla="*/ 320675 w 441338"/>
                          <a:gd name="connsiteY2" fmla="*/ 349250 h 349250"/>
                          <a:gd name="connsiteX3" fmla="*/ 136525 w 441338"/>
                          <a:gd name="connsiteY3" fmla="*/ 349250 h 349250"/>
                          <a:gd name="connsiteX4" fmla="*/ 0 w 441338"/>
                          <a:gd name="connsiteY4" fmla="*/ 0 h 3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338" h="349250">
                            <a:moveTo>
                              <a:pt x="0" y="0"/>
                            </a:moveTo>
                            <a:lnTo>
                              <a:pt x="441325" y="3175"/>
                            </a:lnTo>
                            <a:cubicBezTo>
                              <a:pt x="442383" y="226483"/>
                              <a:pt x="379942" y="297392"/>
                              <a:pt x="320675" y="349250"/>
                            </a:cubicBezTo>
                            <a:lnTo>
                              <a:pt x="136525" y="349250"/>
                            </a:lnTo>
                            <a:cubicBezTo>
                              <a:pt x="49742" y="289983"/>
                              <a:pt x="1058" y="119592"/>
                              <a:pt x="0" y="0"/>
                            </a:cubicBezTo>
                            <a:close/>
                          </a:path>
                        </a:pathLst>
                      </a:cu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6" name="Group 105">
                        <a:extLst>
                          <a:ext uri="{FF2B5EF4-FFF2-40B4-BE49-F238E27FC236}">
                            <a16:creationId xmlns:a16="http://schemas.microsoft.com/office/drawing/2014/main" id="{8B371C84-DBB5-48A7-B1BC-11A3755A5E29}"/>
                          </a:ext>
                        </a:extLst>
                      </p:cNvPr>
                      <p:cNvGrpSpPr/>
                      <p:nvPr/>
                    </p:nvGrpSpPr>
                    <p:grpSpPr>
                      <a:xfrm>
                        <a:off x="7105066" y="2085375"/>
                        <a:ext cx="304005" cy="304005"/>
                        <a:chOff x="7105066" y="2085375"/>
                        <a:chExt cx="304005" cy="304005"/>
                      </a:xfrm>
                    </p:grpSpPr>
                    <p:sp>
                      <p:nvSpPr>
                        <p:cNvPr id="107" name="Oval 106">
                          <a:extLst>
                            <a:ext uri="{FF2B5EF4-FFF2-40B4-BE49-F238E27FC236}">
                              <a16:creationId xmlns:a16="http://schemas.microsoft.com/office/drawing/2014/main" id="{6E73BD4D-4C2C-4F8A-BB3D-FCF11396233E}"/>
                            </a:ext>
                          </a:extLst>
                        </p:cNvPr>
                        <p:cNvSpPr/>
                        <p:nvPr/>
                      </p:nvSpPr>
                      <p:spPr>
                        <a:xfrm>
                          <a:off x="7105066" y="2085375"/>
                          <a:ext cx="304005" cy="304005"/>
                        </a:xfrm>
                        <a:prstGeom prst="ellipse">
                          <a:avLst/>
                        </a:prstGeom>
                        <a:solidFill>
                          <a:srgbClr val="65432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4BAD7378-CF45-48E4-9654-6D4FC687B17B}"/>
                            </a:ext>
                          </a:extLst>
                        </p:cNvPr>
                        <p:cNvSpPr/>
                        <p:nvPr/>
                      </p:nvSpPr>
                      <p:spPr>
                        <a:xfrm>
                          <a:off x="7229200" y="2209456"/>
                          <a:ext cx="45719" cy="45719"/>
                        </a:xfrm>
                        <a:prstGeom prst="ellipse">
                          <a:avLst/>
                        </a:prstGeom>
                        <a:solidFill>
                          <a:srgbClr val="1A0C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F72F38BB-CE1A-41C3-AEC6-29012A5EAD7D}"/>
                            </a:ext>
                          </a:extLst>
                        </p:cNvPr>
                        <p:cNvSpPr/>
                        <p:nvPr/>
                      </p:nvSpPr>
                      <p:spPr>
                        <a:xfrm>
                          <a:off x="7313163" y="2212415"/>
                          <a:ext cx="45719" cy="45719"/>
                        </a:xfrm>
                        <a:prstGeom prst="ellipse">
                          <a:avLst/>
                        </a:prstGeom>
                        <a:solidFill>
                          <a:srgbClr val="1A0C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02" name="Oval 101">
                      <a:extLst>
                        <a:ext uri="{FF2B5EF4-FFF2-40B4-BE49-F238E27FC236}">
                          <a16:creationId xmlns:a16="http://schemas.microsoft.com/office/drawing/2014/main" id="{DB3CE2D4-5751-4DE6-8B50-AD1707F065F7}"/>
                        </a:ext>
                      </a:extLst>
                    </p:cNvPr>
                    <p:cNvSpPr/>
                    <p:nvPr/>
                  </p:nvSpPr>
                  <p:spPr>
                    <a:xfrm>
                      <a:off x="6762644" y="2564843"/>
                      <a:ext cx="175309" cy="175309"/>
                    </a:xfrm>
                    <a:prstGeom prst="ellipse">
                      <a:avLst/>
                    </a:prstGeom>
                    <a:solidFill>
                      <a:srgbClr val="65432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25A87059-5C6C-47E7-9B48-AB7BE1AFB98B}"/>
                        </a:ext>
                      </a:extLst>
                    </p:cNvPr>
                    <p:cNvSpPr/>
                    <p:nvPr/>
                  </p:nvSpPr>
                  <p:spPr>
                    <a:xfrm>
                      <a:off x="7137068" y="2536140"/>
                      <a:ext cx="175309" cy="175309"/>
                    </a:xfrm>
                    <a:prstGeom prst="ellipse">
                      <a:avLst/>
                    </a:prstGeom>
                    <a:solidFill>
                      <a:srgbClr val="65432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0" name="Group 109">
                    <a:extLst>
                      <a:ext uri="{FF2B5EF4-FFF2-40B4-BE49-F238E27FC236}">
                        <a16:creationId xmlns:a16="http://schemas.microsoft.com/office/drawing/2014/main" id="{8E6E5F20-A42F-40DB-9026-D94FB13C2DBA}"/>
                      </a:ext>
                    </a:extLst>
                  </p:cNvPr>
                  <p:cNvGrpSpPr/>
                  <p:nvPr/>
                </p:nvGrpSpPr>
                <p:grpSpPr>
                  <a:xfrm>
                    <a:off x="921743" y="1642425"/>
                    <a:ext cx="363779" cy="496031"/>
                    <a:chOff x="6246910" y="4294035"/>
                    <a:chExt cx="472101" cy="643733"/>
                  </a:xfrm>
                </p:grpSpPr>
                <p:grpSp>
                  <p:nvGrpSpPr>
                    <p:cNvPr id="111" name="Group 110">
                      <a:extLst>
                        <a:ext uri="{FF2B5EF4-FFF2-40B4-BE49-F238E27FC236}">
                          <a16:creationId xmlns:a16="http://schemas.microsoft.com/office/drawing/2014/main" id="{7D468D06-7146-4966-995F-08D4E150CD8C}"/>
                        </a:ext>
                      </a:extLst>
                    </p:cNvPr>
                    <p:cNvGrpSpPr/>
                    <p:nvPr/>
                  </p:nvGrpSpPr>
                  <p:grpSpPr>
                    <a:xfrm>
                      <a:off x="6246910" y="4294035"/>
                      <a:ext cx="305917" cy="643733"/>
                      <a:chOff x="5200290" y="627855"/>
                      <a:chExt cx="305917" cy="643733"/>
                    </a:xfrm>
                    <a:effectLst>
                      <a:outerShdw blurRad="50800" dist="38100" dir="5400000" algn="t" rotWithShape="0">
                        <a:prstClr val="black">
                          <a:alpha val="40000"/>
                        </a:prstClr>
                      </a:outerShdw>
                    </a:effectLst>
                  </p:grpSpPr>
                  <p:sp>
                    <p:nvSpPr>
                      <p:cNvPr id="114" name="Rectangle: Rounded Corners 113">
                        <a:extLst>
                          <a:ext uri="{FF2B5EF4-FFF2-40B4-BE49-F238E27FC236}">
                            <a16:creationId xmlns:a16="http://schemas.microsoft.com/office/drawing/2014/main" id="{0CD4E63F-336C-4FB4-B90F-F12867EBD663}"/>
                          </a:ext>
                        </a:extLst>
                      </p:cNvPr>
                      <p:cNvSpPr/>
                      <p:nvPr/>
                    </p:nvSpPr>
                    <p:spPr>
                      <a:xfrm>
                        <a:off x="5253038" y="871538"/>
                        <a:ext cx="195262" cy="400050"/>
                      </a:xfrm>
                      <a:prstGeom prst="roundRect">
                        <a:avLst>
                          <a:gd name="adj" fmla="val 50000"/>
                        </a:avLst>
                      </a:prstGeom>
                      <a:solidFill>
                        <a:srgbClr val="BFBFB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5" name="Group 114">
                        <a:extLst>
                          <a:ext uri="{FF2B5EF4-FFF2-40B4-BE49-F238E27FC236}">
                            <a16:creationId xmlns:a16="http://schemas.microsoft.com/office/drawing/2014/main" id="{3EBF5685-A9AC-48CA-9811-9FF238EF6407}"/>
                          </a:ext>
                        </a:extLst>
                      </p:cNvPr>
                      <p:cNvGrpSpPr/>
                      <p:nvPr/>
                    </p:nvGrpSpPr>
                    <p:grpSpPr>
                      <a:xfrm>
                        <a:off x="5200290" y="627855"/>
                        <a:ext cx="305917" cy="338135"/>
                        <a:chOff x="4785593" y="627855"/>
                        <a:chExt cx="305917" cy="338135"/>
                      </a:xfrm>
                    </p:grpSpPr>
                    <p:sp>
                      <p:nvSpPr>
                        <p:cNvPr id="118" name="Freeform: Shape 117">
                          <a:extLst>
                            <a:ext uri="{FF2B5EF4-FFF2-40B4-BE49-F238E27FC236}">
                              <a16:creationId xmlns:a16="http://schemas.microsoft.com/office/drawing/2014/main" id="{C3451EE4-F957-478E-BF52-A2452CD4EF9B}"/>
                            </a:ext>
                          </a:extLst>
                        </p:cNvPr>
                        <p:cNvSpPr/>
                        <p:nvPr/>
                      </p:nvSpPr>
                      <p:spPr>
                        <a:xfrm>
                          <a:off x="4801790" y="709613"/>
                          <a:ext cx="289720" cy="256377"/>
                        </a:xfrm>
                        <a:custGeom>
                          <a:avLst/>
                          <a:gdLst>
                            <a:gd name="connsiteX0" fmla="*/ 13304 w 295880"/>
                            <a:gd name="connsiteY0" fmla="*/ 196056 h 337344"/>
                            <a:gd name="connsiteX1" fmla="*/ 13304 w 295880"/>
                            <a:gd name="connsiteY1" fmla="*/ 196056 h 337344"/>
                            <a:gd name="connsiteX2" fmla="*/ 13304 w 295880"/>
                            <a:gd name="connsiteY2" fmla="*/ 196056 h 337344"/>
                            <a:gd name="connsiteX3" fmla="*/ 241111 w 295880"/>
                            <a:gd name="connsiteY3" fmla="*/ 115094 h 337344"/>
                            <a:gd name="connsiteX4" fmla="*/ 283966 w 295880"/>
                            <a:gd name="connsiteY4" fmla="*/ 187184 h 337344"/>
                            <a:gd name="connsiteX5" fmla="*/ 295880 w 295880"/>
                            <a:gd name="connsiteY5" fmla="*/ 196055 h 337344"/>
                            <a:gd name="connsiteX6" fmla="*/ 295880 w 295880"/>
                            <a:gd name="connsiteY6" fmla="*/ 196056 h 337344"/>
                            <a:gd name="connsiteX7" fmla="*/ 154592 w 295880"/>
                            <a:gd name="connsiteY7" fmla="*/ 337344 h 337344"/>
                            <a:gd name="connsiteX8" fmla="*/ 24407 w 295880"/>
                            <a:gd name="connsiteY8" fmla="*/ 251052 h 337344"/>
                            <a:gd name="connsiteX9" fmla="*/ 16768 w 295880"/>
                            <a:gd name="connsiteY9" fmla="*/ 213211 h 337344"/>
                            <a:gd name="connsiteX10" fmla="*/ 20246 w 295880"/>
                            <a:gd name="connsiteY10" fmla="*/ 202511 h 337344"/>
                            <a:gd name="connsiteX11" fmla="*/ 80773 w 295880"/>
                            <a:gd name="connsiteY11" fmla="*/ 120650 h 337344"/>
                            <a:gd name="connsiteX12" fmla="*/ 241111 w 295880"/>
                            <a:gd name="connsiteY12" fmla="*/ 115094 h 337344"/>
                            <a:gd name="connsiteX13" fmla="*/ 0 w 295880"/>
                            <a:gd name="connsiteY13" fmla="*/ 114406 h 337344"/>
                            <a:gd name="connsiteX14" fmla="*/ 15973 w 295880"/>
                            <a:gd name="connsiteY14" fmla="*/ 169320 h 337344"/>
                            <a:gd name="connsiteX15" fmla="*/ 17946 w 295880"/>
                            <a:gd name="connsiteY15" fmla="*/ 173066 h 337344"/>
                            <a:gd name="connsiteX16" fmla="*/ 17946 w 295880"/>
                            <a:gd name="connsiteY16" fmla="*/ 173067 h 337344"/>
                            <a:gd name="connsiteX17" fmla="*/ 15973 w 295880"/>
                            <a:gd name="connsiteY17" fmla="*/ 169321 h 337344"/>
                            <a:gd name="connsiteX18" fmla="*/ 0 w 295880"/>
                            <a:gd name="connsiteY18" fmla="*/ 114407 h 337344"/>
                            <a:gd name="connsiteX19" fmla="*/ 293630 w 295880"/>
                            <a:gd name="connsiteY19" fmla="*/ 98541 h 337344"/>
                            <a:gd name="connsiteX20" fmla="*/ 293630 w 295880"/>
                            <a:gd name="connsiteY20" fmla="*/ 98542 h 337344"/>
                            <a:gd name="connsiteX21" fmla="*/ 288627 w 295880"/>
                            <a:gd name="connsiteY21" fmla="*/ 139242 h 337344"/>
                            <a:gd name="connsiteX22" fmla="*/ 285938 w 295880"/>
                            <a:gd name="connsiteY22" fmla="*/ 146812 h 337344"/>
                            <a:gd name="connsiteX23" fmla="*/ 285938 w 295880"/>
                            <a:gd name="connsiteY23" fmla="*/ 146811 h 337344"/>
                            <a:gd name="connsiteX24" fmla="*/ 288627 w 295880"/>
                            <a:gd name="connsiteY24" fmla="*/ 139241 h 337344"/>
                            <a:gd name="connsiteX25" fmla="*/ 111571 w 295880"/>
                            <a:gd name="connsiteY25" fmla="*/ 0 h 337344"/>
                            <a:gd name="connsiteX26" fmla="*/ 111571 w 295880"/>
                            <a:gd name="connsiteY26" fmla="*/ 0 h 337344"/>
                            <a:gd name="connsiteX27" fmla="*/ 114048 w 295880"/>
                            <a:gd name="connsiteY27" fmla="*/ 32292 h 337344"/>
                            <a:gd name="connsiteX28" fmla="*/ 114048 w 295880"/>
                            <a:gd name="connsiteY28" fmla="*/ 32292 h 337344"/>
                            <a:gd name="connsiteX0" fmla="*/ 13304 w 295880"/>
                            <a:gd name="connsiteY0" fmla="*/ 196056 h 337344"/>
                            <a:gd name="connsiteX1" fmla="*/ 13304 w 295880"/>
                            <a:gd name="connsiteY1" fmla="*/ 196056 h 337344"/>
                            <a:gd name="connsiteX2" fmla="*/ 13304 w 295880"/>
                            <a:gd name="connsiteY2" fmla="*/ 196056 h 337344"/>
                            <a:gd name="connsiteX3" fmla="*/ 241111 w 295880"/>
                            <a:gd name="connsiteY3" fmla="*/ 115094 h 337344"/>
                            <a:gd name="connsiteX4" fmla="*/ 283966 w 295880"/>
                            <a:gd name="connsiteY4" fmla="*/ 187184 h 337344"/>
                            <a:gd name="connsiteX5" fmla="*/ 295880 w 295880"/>
                            <a:gd name="connsiteY5" fmla="*/ 196055 h 337344"/>
                            <a:gd name="connsiteX6" fmla="*/ 295880 w 295880"/>
                            <a:gd name="connsiteY6" fmla="*/ 196056 h 337344"/>
                            <a:gd name="connsiteX7" fmla="*/ 154592 w 295880"/>
                            <a:gd name="connsiteY7" fmla="*/ 337344 h 337344"/>
                            <a:gd name="connsiteX8" fmla="*/ 24407 w 295880"/>
                            <a:gd name="connsiteY8" fmla="*/ 251052 h 337344"/>
                            <a:gd name="connsiteX9" fmla="*/ 16768 w 295880"/>
                            <a:gd name="connsiteY9" fmla="*/ 213211 h 337344"/>
                            <a:gd name="connsiteX10" fmla="*/ 20246 w 295880"/>
                            <a:gd name="connsiteY10" fmla="*/ 202511 h 337344"/>
                            <a:gd name="connsiteX11" fmla="*/ 80773 w 295880"/>
                            <a:gd name="connsiteY11" fmla="*/ 120650 h 337344"/>
                            <a:gd name="connsiteX12" fmla="*/ 241111 w 295880"/>
                            <a:gd name="connsiteY12" fmla="*/ 115094 h 337344"/>
                            <a:gd name="connsiteX13" fmla="*/ 0 w 295880"/>
                            <a:gd name="connsiteY13" fmla="*/ 114406 h 337344"/>
                            <a:gd name="connsiteX14" fmla="*/ 15973 w 295880"/>
                            <a:gd name="connsiteY14" fmla="*/ 169320 h 337344"/>
                            <a:gd name="connsiteX15" fmla="*/ 17946 w 295880"/>
                            <a:gd name="connsiteY15" fmla="*/ 173066 h 337344"/>
                            <a:gd name="connsiteX16" fmla="*/ 17946 w 295880"/>
                            <a:gd name="connsiteY16" fmla="*/ 173067 h 337344"/>
                            <a:gd name="connsiteX17" fmla="*/ 15973 w 295880"/>
                            <a:gd name="connsiteY17" fmla="*/ 169321 h 337344"/>
                            <a:gd name="connsiteX18" fmla="*/ 0 w 295880"/>
                            <a:gd name="connsiteY18" fmla="*/ 114407 h 337344"/>
                            <a:gd name="connsiteX19" fmla="*/ 0 w 295880"/>
                            <a:gd name="connsiteY19" fmla="*/ 114406 h 337344"/>
                            <a:gd name="connsiteX20" fmla="*/ 293630 w 295880"/>
                            <a:gd name="connsiteY20" fmla="*/ 98541 h 337344"/>
                            <a:gd name="connsiteX21" fmla="*/ 293630 w 295880"/>
                            <a:gd name="connsiteY21" fmla="*/ 98542 h 337344"/>
                            <a:gd name="connsiteX22" fmla="*/ 288627 w 295880"/>
                            <a:gd name="connsiteY22" fmla="*/ 139242 h 337344"/>
                            <a:gd name="connsiteX23" fmla="*/ 285938 w 295880"/>
                            <a:gd name="connsiteY23" fmla="*/ 146812 h 337344"/>
                            <a:gd name="connsiteX24" fmla="*/ 285938 w 295880"/>
                            <a:gd name="connsiteY24" fmla="*/ 146811 h 337344"/>
                            <a:gd name="connsiteX25" fmla="*/ 288627 w 295880"/>
                            <a:gd name="connsiteY25" fmla="*/ 139241 h 337344"/>
                            <a:gd name="connsiteX26" fmla="*/ 293630 w 295880"/>
                            <a:gd name="connsiteY26" fmla="*/ 98541 h 337344"/>
                            <a:gd name="connsiteX27" fmla="*/ 111571 w 295880"/>
                            <a:gd name="connsiteY27" fmla="*/ 0 h 337344"/>
                            <a:gd name="connsiteX28" fmla="*/ 111571 w 295880"/>
                            <a:gd name="connsiteY28" fmla="*/ 0 h 337344"/>
                            <a:gd name="connsiteX29" fmla="*/ 114048 w 295880"/>
                            <a:gd name="connsiteY29" fmla="*/ 32292 h 337344"/>
                            <a:gd name="connsiteX30" fmla="*/ 111571 w 295880"/>
                            <a:gd name="connsiteY30" fmla="*/ 0 h 337344"/>
                            <a:gd name="connsiteX0" fmla="*/ 13304 w 295880"/>
                            <a:gd name="connsiteY0" fmla="*/ 196056 h 337344"/>
                            <a:gd name="connsiteX1" fmla="*/ 13304 w 295880"/>
                            <a:gd name="connsiteY1" fmla="*/ 196056 h 337344"/>
                            <a:gd name="connsiteX2" fmla="*/ 13304 w 295880"/>
                            <a:gd name="connsiteY2" fmla="*/ 196056 h 337344"/>
                            <a:gd name="connsiteX3" fmla="*/ 241111 w 295880"/>
                            <a:gd name="connsiteY3" fmla="*/ 115094 h 337344"/>
                            <a:gd name="connsiteX4" fmla="*/ 283966 w 295880"/>
                            <a:gd name="connsiteY4" fmla="*/ 187184 h 337344"/>
                            <a:gd name="connsiteX5" fmla="*/ 295880 w 295880"/>
                            <a:gd name="connsiteY5" fmla="*/ 196055 h 337344"/>
                            <a:gd name="connsiteX6" fmla="*/ 295880 w 295880"/>
                            <a:gd name="connsiteY6" fmla="*/ 196056 h 337344"/>
                            <a:gd name="connsiteX7" fmla="*/ 154592 w 295880"/>
                            <a:gd name="connsiteY7" fmla="*/ 337344 h 337344"/>
                            <a:gd name="connsiteX8" fmla="*/ 24407 w 295880"/>
                            <a:gd name="connsiteY8" fmla="*/ 251052 h 337344"/>
                            <a:gd name="connsiteX9" fmla="*/ 16768 w 295880"/>
                            <a:gd name="connsiteY9" fmla="*/ 213211 h 337344"/>
                            <a:gd name="connsiteX10" fmla="*/ 20246 w 295880"/>
                            <a:gd name="connsiteY10" fmla="*/ 202511 h 337344"/>
                            <a:gd name="connsiteX11" fmla="*/ 80773 w 295880"/>
                            <a:gd name="connsiteY11" fmla="*/ 120650 h 337344"/>
                            <a:gd name="connsiteX12" fmla="*/ 241111 w 295880"/>
                            <a:gd name="connsiteY12" fmla="*/ 115094 h 337344"/>
                            <a:gd name="connsiteX13" fmla="*/ 0 w 295880"/>
                            <a:gd name="connsiteY13" fmla="*/ 114406 h 337344"/>
                            <a:gd name="connsiteX14" fmla="*/ 15973 w 295880"/>
                            <a:gd name="connsiteY14" fmla="*/ 169320 h 337344"/>
                            <a:gd name="connsiteX15" fmla="*/ 17946 w 295880"/>
                            <a:gd name="connsiteY15" fmla="*/ 173066 h 337344"/>
                            <a:gd name="connsiteX16" fmla="*/ 17946 w 295880"/>
                            <a:gd name="connsiteY16" fmla="*/ 173067 h 337344"/>
                            <a:gd name="connsiteX17" fmla="*/ 15973 w 295880"/>
                            <a:gd name="connsiteY17" fmla="*/ 169321 h 337344"/>
                            <a:gd name="connsiteX18" fmla="*/ 0 w 295880"/>
                            <a:gd name="connsiteY18" fmla="*/ 114407 h 337344"/>
                            <a:gd name="connsiteX19" fmla="*/ 0 w 295880"/>
                            <a:gd name="connsiteY19" fmla="*/ 114406 h 337344"/>
                            <a:gd name="connsiteX20" fmla="*/ 293630 w 295880"/>
                            <a:gd name="connsiteY20" fmla="*/ 98541 h 337344"/>
                            <a:gd name="connsiteX21" fmla="*/ 293630 w 295880"/>
                            <a:gd name="connsiteY21" fmla="*/ 98542 h 337344"/>
                            <a:gd name="connsiteX22" fmla="*/ 288627 w 295880"/>
                            <a:gd name="connsiteY22" fmla="*/ 139242 h 337344"/>
                            <a:gd name="connsiteX23" fmla="*/ 285938 w 295880"/>
                            <a:gd name="connsiteY23" fmla="*/ 146812 h 337344"/>
                            <a:gd name="connsiteX24" fmla="*/ 285938 w 295880"/>
                            <a:gd name="connsiteY24" fmla="*/ 146811 h 337344"/>
                            <a:gd name="connsiteX25" fmla="*/ 288627 w 295880"/>
                            <a:gd name="connsiteY25" fmla="*/ 139241 h 337344"/>
                            <a:gd name="connsiteX26" fmla="*/ 293630 w 295880"/>
                            <a:gd name="connsiteY26" fmla="*/ 98541 h 337344"/>
                            <a:gd name="connsiteX27" fmla="*/ 111571 w 295880"/>
                            <a:gd name="connsiteY27" fmla="*/ 0 h 337344"/>
                            <a:gd name="connsiteX28" fmla="*/ 111571 w 295880"/>
                            <a:gd name="connsiteY28" fmla="*/ 0 h 337344"/>
                            <a:gd name="connsiteX29" fmla="*/ 111571 w 295880"/>
                            <a:gd name="connsiteY29" fmla="*/ 0 h 337344"/>
                            <a:gd name="connsiteX0" fmla="*/ 13304 w 295880"/>
                            <a:gd name="connsiteY0" fmla="*/ 97515 h 238803"/>
                            <a:gd name="connsiteX1" fmla="*/ 13304 w 295880"/>
                            <a:gd name="connsiteY1" fmla="*/ 97515 h 238803"/>
                            <a:gd name="connsiteX2" fmla="*/ 13304 w 295880"/>
                            <a:gd name="connsiteY2" fmla="*/ 97515 h 238803"/>
                            <a:gd name="connsiteX3" fmla="*/ 241111 w 295880"/>
                            <a:gd name="connsiteY3" fmla="*/ 16553 h 238803"/>
                            <a:gd name="connsiteX4" fmla="*/ 283966 w 295880"/>
                            <a:gd name="connsiteY4" fmla="*/ 88643 h 238803"/>
                            <a:gd name="connsiteX5" fmla="*/ 295880 w 295880"/>
                            <a:gd name="connsiteY5" fmla="*/ 97514 h 238803"/>
                            <a:gd name="connsiteX6" fmla="*/ 295880 w 295880"/>
                            <a:gd name="connsiteY6" fmla="*/ 97515 h 238803"/>
                            <a:gd name="connsiteX7" fmla="*/ 154592 w 295880"/>
                            <a:gd name="connsiteY7" fmla="*/ 238803 h 238803"/>
                            <a:gd name="connsiteX8" fmla="*/ 24407 w 295880"/>
                            <a:gd name="connsiteY8" fmla="*/ 152511 h 238803"/>
                            <a:gd name="connsiteX9" fmla="*/ 16768 w 295880"/>
                            <a:gd name="connsiteY9" fmla="*/ 114670 h 238803"/>
                            <a:gd name="connsiteX10" fmla="*/ 20246 w 295880"/>
                            <a:gd name="connsiteY10" fmla="*/ 103970 h 238803"/>
                            <a:gd name="connsiteX11" fmla="*/ 80773 w 295880"/>
                            <a:gd name="connsiteY11" fmla="*/ 22109 h 238803"/>
                            <a:gd name="connsiteX12" fmla="*/ 241111 w 295880"/>
                            <a:gd name="connsiteY12" fmla="*/ 16553 h 238803"/>
                            <a:gd name="connsiteX13" fmla="*/ 0 w 295880"/>
                            <a:gd name="connsiteY13" fmla="*/ 15865 h 238803"/>
                            <a:gd name="connsiteX14" fmla="*/ 15973 w 295880"/>
                            <a:gd name="connsiteY14" fmla="*/ 70779 h 238803"/>
                            <a:gd name="connsiteX15" fmla="*/ 17946 w 295880"/>
                            <a:gd name="connsiteY15" fmla="*/ 74525 h 238803"/>
                            <a:gd name="connsiteX16" fmla="*/ 17946 w 295880"/>
                            <a:gd name="connsiteY16" fmla="*/ 74526 h 238803"/>
                            <a:gd name="connsiteX17" fmla="*/ 15973 w 295880"/>
                            <a:gd name="connsiteY17" fmla="*/ 70780 h 238803"/>
                            <a:gd name="connsiteX18" fmla="*/ 0 w 295880"/>
                            <a:gd name="connsiteY18" fmla="*/ 15866 h 238803"/>
                            <a:gd name="connsiteX19" fmla="*/ 0 w 295880"/>
                            <a:gd name="connsiteY19" fmla="*/ 15865 h 238803"/>
                            <a:gd name="connsiteX20" fmla="*/ 293630 w 295880"/>
                            <a:gd name="connsiteY20" fmla="*/ 0 h 238803"/>
                            <a:gd name="connsiteX21" fmla="*/ 293630 w 295880"/>
                            <a:gd name="connsiteY21" fmla="*/ 1 h 238803"/>
                            <a:gd name="connsiteX22" fmla="*/ 288627 w 295880"/>
                            <a:gd name="connsiteY22" fmla="*/ 40701 h 238803"/>
                            <a:gd name="connsiteX23" fmla="*/ 285938 w 295880"/>
                            <a:gd name="connsiteY23" fmla="*/ 48271 h 238803"/>
                            <a:gd name="connsiteX24" fmla="*/ 285938 w 295880"/>
                            <a:gd name="connsiteY24" fmla="*/ 48270 h 238803"/>
                            <a:gd name="connsiteX25" fmla="*/ 288627 w 295880"/>
                            <a:gd name="connsiteY25" fmla="*/ 40700 h 238803"/>
                            <a:gd name="connsiteX26" fmla="*/ 293630 w 295880"/>
                            <a:gd name="connsiteY26" fmla="*/ 0 h 238803"/>
                            <a:gd name="connsiteX0" fmla="*/ 13304 w 295880"/>
                            <a:gd name="connsiteY0" fmla="*/ 97515 h 238803"/>
                            <a:gd name="connsiteX1" fmla="*/ 13304 w 295880"/>
                            <a:gd name="connsiteY1" fmla="*/ 97515 h 238803"/>
                            <a:gd name="connsiteX2" fmla="*/ 13304 w 295880"/>
                            <a:gd name="connsiteY2" fmla="*/ 97515 h 238803"/>
                            <a:gd name="connsiteX3" fmla="*/ 241111 w 295880"/>
                            <a:gd name="connsiteY3" fmla="*/ 16553 h 238803"/>
                            <a:gd name="connsiteX4" fmla="*/ 283966 w 295880"/>
                            <a:gd name="connsiteY4" fmla="*/ 88643 h 238803"/>
                            <a:gd name="connsiteX5" fmla="*/ 295880 w 295880"/>
                            <a:gd name="connsiteY5" fmla="*/ 97514 h 238803"/>
                            <a:gd name="connsiteX6" fmla="*/ 295880 w 295880"/>
                            <a:gd name="connsiteY6" fmla="*/ 97515 h 238803"/>
                            <a:gd name="connsiteX7" fmla="*/ 154592 w 295880"/>
                            <a:gd name="connsiteY7" fmla="*/ 238803 h 238803"/>
                            <a:gd name="connsiteX8" fmla="*/ 24407 w 295880"/>
                            <a:gd name="connsiteY8" fmla="*/ 152511 h 238803"/>
                            <a:gd name="connsiteX9" fmla="*/ 16768 w 295880"/>
                            <a:gd name="connsiteY9" fmla="*/ 114670 h 238803"/>
                            <a:gd name="connsiteX10" fmla="*/ 20246 w 295880"/>
                            <a:gd name="connsiteY10" fmla="*/ 103970 h 238803"/>
                            <a:gd name="connsiteX11" fmla="*/ 80773 w 295880"/>
                            <a:gd name="connsiteY11" fmla="*/ 22109 h 238803"/>
                            <a:gd name="connsiteX12" fmla="*/ 241111 w 295880"/>
                            <a:gd name="connsiteY12" fmla="*/ 16553 h 238803"/>
                            <a:gd name="connsiteX13" fmla="*/ 0 w 295880"/>
                            <a:gd name="connsiteY13" fmla="*/ 15866 h 238803"/>
                            <a:gd name="connsiteX14" fmla="*/ 15973 w 295880"/>
                            <a:gd name="connsiteY14" fmla="*/ 70779 h 238803"/>
                            <a:gd name="connsiteX15" fmla="*/ 17946 w 295880"/>
                            <a:gd name="connsiteY15" fmla="*/ 74525 h 238803"/>
                            <a:gd name="connsiteX16" fmla="*/ 17946 w 295880"/>
                            <a:gd name="connsiteY16" fmla="*/ 74526 h 238803"/>
                            <a:gd name="connsiteX17" fmla="*/ 15973 w 295880"/>
                            <a:gd name="connsiteY17" fmla="*/ 70780 h 238803"/>
                            <a:gd name="connsiteX18" fmla="*/ 0 w 295880"/>
                            <a:gd name="connsiteY18" fmla="*/ 15866 h 238803"/>
                            <a:gd name="connsiteX19" fmla="*/ 293630 w 295880"/>
                            <a:gd name="connsiteY19" fmla="*/ 0 h 238803"/>
                            <a:gd name="connsiteX20" fmla="*/ 293630 w 295880"/>
                            <a:gd name="connsiteY20" fmla="*/ 1 h 238803"/>
                            <a:gd name="connsiteX21" fmla="*/ 288627 w 295880"/>
                            <a:gd name="connsiteY21" fmla="*/ 40701 h 238803"/>
                            <a:gd name="connsiteX22" fmla="*/ 285938 w 295880"/>
                            <a:gd name="connsiteY22" fmla="*/ 48271 h 238803"/>
                            <a:gd name="connsiteX23" fmla="*/ 285938 w 295880"/>
                            <a:gd name="connsiteY23" fmla="*/ 48270 h 238803"/>
                            <a:gd name="connsiteX24" fmla="*/ 288627 w 295880"/>
                            <a:gd name="connsiteY24" fmla="*/ 40700 h 238803"/>
                            <a:gd name="connsiteX25" fmla="*/ 293630 w 295880"/>
                            <a:gd name="connsiteY25" fmla="*/ 0 h 238803"/>
                            <a:gd name="connsiteX0" fmla="*/ 0 w 282576"/>
                            <a:gd name="connsiteY0" fmla="*/ 97515 h 238803"/>
                            <a:gd name="connsiteX1" fmla="*/ 0 w 282576"/>
                            <a:gd name="connsiteY1" fmla="*/ 97515 h 238803"/>
                            <a:gd name="connsiteX2" fmla="*/ 0 w 282576"/>
                            <a:gd name="connsiteY2" fmla="*/ 97515 h 238803"/>
                            <a:gd name="connsiteX3" fmla="*/ 227807 w 282576"/>
                            <a:gd name="connsiteY3" fmla="*/ 16553 h 238803"/>
                            <a:gd name="connsiteX4" fmla="*/ 270662 w 282576"/>
                            <a:gd name="connsiteY4" fmla="*/ 88643 h 238803"/>
                            <a:gd name="connsiteX5" fmla="*/ 282576 w 282576"/>
                            <a:gd name="connsiteY5" fmla="*/ 97514 h 238803"/>
                            <a:gd name="connsiteX6" fmla="*/ 282576 w 282576"/>
                            <a:gd name="connsiteY6" fmla="*/ 97515 h 238803"/>
                            <a:gd name="connsiteX7" fmla="*/ 141288 w 282576"/>
                            <a:gd name="connsiteY7" fmla="*/ 238803 h 238803"/>
                            <a:gd name="connsiteX8" fmla="*/ 11103 w 282576"/>
                            <a:gd name="connsiteY8" fmla="*/ 152511 h 238803"/>
                            <a:gd name="connsiteX9" fmla="*/ 3464 w 282576"/>
                            <a:gd name="connsiteY9" fmla="*/ 114670 h 238803"/>
                            <a:gd name="connsiteX10" fmla="*/ 6942 w 282576"/>
                            <a:gd name="connsiteY10" fmla="*/ 103970 h 238803"/>
                            <a:gd name="connsiteX11" fmla="*/ 67469 w 282576"/>
                            <a:gd name="connsiteY11" fmla="*/ 22109 h 238803"/>
                            <a:gd name="connsiteX12" fmla="*/ 227807 w 282576"/>
                            <a:gd name="connsiteY12" fmla="*/ 16553 h 238803"/>
                            <a:gd name="connsiteX13" fmla="*/ 2669 w 282576"/>
                            <a:gd name="connsiteY13" fmla="*/ 70780 h 238803"/>
                            <a:gd name="connsiteX14" fmla="*/ 2669 w 282576"/>
                            <a:gd name="connsiteY14" fmla="*/ 70779 h 238803"/>
                            <a:gd name="connsiteX15" fmla="*/ 4642 w 282576"/>
                            <a:gd name="connsiteY15" fmla="*/ 74525 h 238803"/>
                            <a:gd name="connsiteX16" fmla="*/ 4642 w 282576"/>
                            <a:gd name="connsiteY16" fmla="*/ 74526 h 238803"/>
                            <a:gd name="connsiteX17" fmla="*/ 2669 w 282576"/>
                            <a:gd name="connsiteY17" fmla="*/ 70780 h 238803"/>
                            <a:gd name="connsiteX18" fmla="*/ 280326 w 282576"/>
                            <a:gd name="connsiteY18" fmla="*/ 0 h 238803"/>
                            <a:gd name="connsiteX19" fmla="*/ 280326 w 282576"/>
                            <a:gd name="connsiteY19" fmla="*/ 1 h 238803"/>
                            <a:gd name="connsiteX20" fmla="*/ 275323 w 282576"/>
                            <a:gd name="connsiteY20" fmla="*/ 40701 h 238803"/>
                            <a:gd name="connsiteX21" fmla="*/ 272634 w 282576"/>
                            <a:gd name="connsiteY21" fmla="*/ 48271 h 238803"/>
                            <a:gd name="connsiteX22" fmla="*/ 272634 w 282576"/>
                            <a:gd name="connsiteY22" fmla="*/ 48270 h 238803"/>
                            <a:gd name="connsiteX23" fmla="*/ 275323 w 282576"/>
                            <a:gd name="connsiteY23" fmla="*/ 40700 h 238803"/>
                            <a:gd name="connsiteX24" fmla="*/ 280326 w 282576"/>
                            <a:gd name="connsiteY24" fmla="*/ 0 h 238803"/>
                            <a:gd name="connsiteX0" fmla="*/ 0 w 282576"/>
                            <a:gd name="connsiteY0" fmla="*/ 97514 h 238802"/>
                            <a:gd name="connsiteX1" fmla="*/ 0 w 282576"/>
                            <a:gd name="connsiteY1" fmla="*/ 97514 h 238802"/>
                            <a:gd name="connsiteX2" fmla="*/ 0 w 282576"/>
                            <a:gd name="connsiteY2" fmla="*/ 97514 h 238802"/>
                            <a:gd name="connsiteX3" fmla="*/ 227807 w 282576"/>
                            <a:gd name="connsiteY3" fmla="*/ 16552 h 238802"/>
                            <a:gd name="connsiteX4" fmla="*/ 270662 w 282576"/>
                            <a:gd name="connsiteY4" fmla="*/ 88642 h 238802"/>
                            <a:gd name="connsiteX5" fmla="*/ 282576 w 282576"/>
                            <a:gd name="connsiteY5" fmla="*/ 97513 h 238802"/>
                            <a:gd name="connsiteX6" fmla="*/ 282576 w 282576"/>
                            <a:gd name="connsiteY6" fmla="*/ 97514 h 238802"/>
                            <a:gd name="connsiteX7" fmla="*/ 141288 w 282576"/>
                            <a:gd name="connsiteY7" fmla="*/ 238802 h 238802"/>
                            <a:gd name="connsiteX8" fmla="*/ 11103 w 282576"/>
                            <a:gd name="connsiteY8" fmla="*/ 152510 h 238802"/>
                            <a:gd name="connsiteX9" fmla="*/ 3464 w 282576"/>
                            <a:gd name="connsiteY9" fmla="*/ 114669 h 238802"/>
                            <a:gd name="connsiteX10" fmla="*/ 6942 w 282576"/>
                            <a:gd name="connsiteY10" fmla="*/ 103969 h 238802"/>
                            <a:gd name="connsiteX11" fmla="*/ 67469 w 282576"/>
                            <a:gd name="connsiteY11" fmla="*/ 22108 h 238802"/>
                            <a:gd name="connsiteX12" fmla="*/ 227807 w 282576"/>
                            <a:gd name="connsiteY12" fmla="*/ 16552 h 238802"/>
                            <a:gd name="connsiteX13" fmla="*/ 2669 w 282576"/>
                            <a:gd name="connsiteY13" fmla="*/ 70779 h 238802"/>
                            <a:gd name="connsiteX14" fmla="*/ 2669 w 282576"/>
                            <a:gd name="connsiteY14" fmla="*/ 70778 h 238802"/>
                            <a:gd name="connsiteX15" fmla="*/ 4642 w 282576"/>
                            <a:gd name="connsiteY15" fmla="*/ 74524 h 238802"/>
                            <a:gd name="connsiteX16" fmla="*/ 4642 w 282576"/>
                            <a:gd name="connsiteY16" fmla="*/ 74525 h 238802"/>
                            <a:gd name="connsiteX17" fmla="*/ 2669 w 282576"/>
                            <a:gd name="connsiteY17" fmla="*/ 70779 h 238802"/>
                            <a:gd name="connsiteX18" fmla="*/ 275323 w 282576"/>
                            <a:gd name="connsiteY18" fmla="*/ 40699 h 238802"/>
                            <a:gd name="connsiteX19" fmla="*/ 280326 w 282576"/>
                            <a:gd name="connsiteY19" fmla="*/ 0 h 238802"/>
                            <a:gd name="connsiteX20" fmla="*/ 275323 w 282576"/>
                            <a:gd name="connsiteY20" fmla="*/ 40700 h 238802"/>
                            <a:gd name="connsiteX21" fmla="*/ 272634 w 282576"/>
                            <a:gd name="connsiteY21" fmla="*/ 48270 h 238802"/>
                            <a:gd name="connsiteX22" fmla="*/ 272634 w 282576"/>
                            <a:gd name="connsiteY22" fmla="*/ 48269 h 238802"/>
                            <a:gd name="connsiteX23" fmla="*/ 275323 w 282576"/>
                            <a:gd name="connsiteY23" fmla="*/ 40699 h 238802"/>
                            <a:gd name="connsiteX0" fmla="*/ 0 w 282576"/>
                            <a:gd name="connsiteY0" fmla="*/ 80962 h 222250"/>
                            <a:gd name="connsiteX1" fmla="*/ 0 w 282576"/>
                            <a:gd name="connsiteY1" fmla="*/ 80962 h 222250"/>
                            <a:gd name="connsiteX2" fmla="*/ 0 w 282576"/>
                            <a:gd name="connsiteY2" fmla="*/ 80962 h 222250"/>
                            <a:gd name="connsiteX3" fmla="*/ 227807 w 282576"/>
                            <a:gd name="connsiteY3" fmla="*/ 0 h 222250"/>
                            <a:gd name="connsiteX4" fmla="*/ 270662 w 282576"/>
                            <a:gd name="connsiteY4" fmla="*/ 72090 h 222250"/>
                            <a:gd name="connsiteX5" fmla="*/ 282576 w 282576"/>
                            <a:gd name="connsiteY5" fmla="*/ 80961 h 222250"/>
                            <a:gd name="connsiteX6" fmla="*/ 282576 w 282576"/>
                            <a:gd name="connsiteY6" fmla="*/ 80962 h 222250"/>
                            <a:gd name="connsiteX7" fmla="*/ 141288 w 282576"/>
                            <a:gd name="connsiteY7" fmla="*/ 222250 h 222250"/>
                            <a:gd name="connsiteX8" fmla="*/ 11103 w 282576"/>
                            <a:gd name="connsiteY8" fmla="*/ 135958 h 222250"/>
                            <a:gd name="connsiteX9" fmla="*/ 3464 w 282576"/>
                            <a:gd name="connsiteY9" fmla="*/ 98117 h 222250"/>
                            <a:gd name="connsiteX10" fmla="*/ 6942 w 282576"/>
                            <a:gd name="connsiteY10" fmla="*/ 87417 h 222250"/>
                            <a:gd name="connsiteX11" fmla="*/ 67469 w 282576"/>
                            <a:gd name="connsiteY11" fmla="*/ 5556 h 222250"/>
                            <a:gd name="connsiteX12" fmla="*/ 227807 w 282576"/>
                            <a:gd name="connsiteY12" fmla="*/ 0 h 222250"/>
                            <a:gd name="connsiteX13" fmla="*/ 2669 w 282576"/>
                            <a:gd name="connsiteY13" fmla="*/ 54227 h 222250"/>
                            <a:gd name="connsiteX14" fmla="*/ 2669 w 282576"/>
                            <a:gd name="connsiteY14" fmla="*/ 54226 h 222250"/>
                            <a:gd name="connsiteX15" fmla="*/ 4642 w 282576"/>
                            <a:gd name="connsiteY15" fmla="*/ 57972 h 222250"/>
                            <a:gd name="connsiteX16" fmla="*/ 4642 w 282576"/>
                            <a:gd name="connsiteY16" fmla="*/ 57973 h 222250"/>
                            <a:gd name="connsiteX17" fmla="*/ 2669 w 282576"/>
                            <a:gd name="connsiteY17" fmla="*/ 54227 h 222250"/>
                            <a:gd name="connsiteX18" fmla="*/ 275323 w 282576"/>
                            <a:gd name="connsiteY18" fmla="*/ 24147 h 222250"/>
                            <a:gd name="connsiteX19" fmla="*/ 275323 w 282576"/>
                            <a:gd name="connsiteY19" fmla="*/ 24148 h 222250"/>
                            <a:gd name="connsiteX20" fmla="*/ 272634 w 282576"/>
                            <a:gd name="connsiteY20" fmla="*/ 31718 h 222250"/>
                            <a:gd name="connsiteX21" fmla="*/ 272634 w 282576"/>
                            <a:gd name="connsiteY21" fmla="*/ 31717 h 222250"/>
                            <a:gd name="connsiteX22" fmla="*/ 275323 w 282576"/>
                            <a:gd name="connsiteY22" fmla="*/ 24147 h 222250"/>
                            <a:gd name="connsiteX0" fmla="*/ 0 w 282576"/>
                            <a:gd name="connsiteY0" fmla="*/ 80962 h 222250"/>
                            <a:gd name="connsiteX1" fmla="*/ 0 w 282576"/>
                            <a:gd name="connsiteY1" fmla="*/ 80962 h 222250"/>
                            <a:gd name="connsiteX2" fmla="*/ 0 w 282576"/>
                            <a:gd name="connsiteY2" fmla="*/ 80962 h 222250"/>
                            <a:gd name="connsiteX3" fmla="*/ 227807 w 282576"/>
                            <a:gd name="connsiteY3" fmla="*/ 0 h 222250"/>
                            <a:gd name="connsiteX4" fmla="*/ 270662 w 282576"/>
                            <a:gd name="connsiteY4" fmla="*/ 72090 h 222250"/>
                            <a:gd name="connsiteX5" fmla="*/ 282576 w 282576"/>
                            <a:gd name="connsiteY5" fmla="*/ 80961 h 222250"/>
                            <a:gd name="connsiteX6" fmla="*/ 282576 w 282576"/>
                            <a:gd name="connsiteY6" fmla="*/ 80962 h 222250"/>
                            <a:gd name="connsiteX7" fmla="*/ 141288 w 282576"/>
                            <a:gd name="connsiteY7" fmla="*/ 222250 h 222250"/>
                            <a:gd name="connsiteX8" fmla="*/ 11103 w 282576"/>
                            <a:gd name="connsiteY8" fmla="*/ 135958 h 222250"/>
                            <a:gd name="connsiteX9" fmla="*/ 3464 w 282576"/>
                            <a:gd name="connsiteY9" fmla="*/ 98117 h 222250"/>
                            <a:gd name="connsiteX10" fmla="*/ 6942 w 282576"/>
                            <a:gd name="connsiteY10" fmla="*/ 87417 h 222250"/>
                            <a:gd name="connsiteX11" fmla="*/ 67469 w 282576"/>
                            <a:gd name="connsiteY11" fmla="*/ 5556 h 222250"/>
                            <a:gd name="connsiteX12" fmla="*/ 227807 w 282576"/>
                            <a:gd name="connsiteY12" fmla="*/ 0 h 222250"/>
                            <a:gd name="connsiteX13" fmla="*/ 2669 w 282576"/>
                            <a:gd name="connsiteY13" fmla="*/ 54227 h 222250"/>
                            <a:gd name="connsiteX14" fmla="*/ 2669 w 282576"/>
                            <a:gd name="connsiteY14" fmla="*/ 54226 h 222250"/>
                            <a:gd name="connsiteX15" fmla="*/ 4642 w 282576"/>
                            <a:gd name="connsiteY15" fmla="*/ 57972 h 222250"/>
                            <a:gd name="connsiteX16" fmla="*/ 4642 w 282576"/>
                            <a:gd name="connsiteY16" fmla="*/ 57973 h 222250"/>
                            <a:gd name="connsiteX17" fmla="*/ 2669 w 282576"/>
                            <a:gd name="connsiteY17" fmla="*/ 54227 h 222250"/>
                            <a:gd name="connsiteX18" fmla="*/ 272634 w 282576"/>
                            <a:gd name="connsiteY18" fmla="*/ 31717 h 222250"/>
                            <a:gd name="connsiteX19" fmla="*/ 275323 w 282576"/>
                            <a:gd name="connsiteY19" fmla="*/ 24148 h 222250"/>
                            <a:gd name="connsiteX20" fmla="*/ 272634 w 282576"/>
                            <a:gd name="connsiteY20" fmla="*/ 31718 h 222250"/>
                            <a:gd name="connsiteX21" fmla="*/ 272634 w 282576"/>
                            <a:gd name="connsiteY21" fmla="*/ 31717 h 222250"/>
                            <a:gd name="connsiteX0" fmla="*/ 0 w 282576"/>
                            <a:gd name="connsiteY0" fmla="*/ 80962 h 222250"/>
                            <a:gd name="connsiteX1" fmla="*/ 0 w 282576"/>
                            <a:gd name="connsiteY1" fmla="*/ 80962 h 222250"/>
                            <a:gd name="connsiteX2" fmla="*/ 0 w 282576"/>
                            <a:gd name="connsiteY2" fmla="*/ 80962 h 222250"/>
                            <a:gd name="connsiteX3" fmla="*/ 227807 w 282576"/>
                            <a:gd name="connsiteY3" fmla="*/ 0 h 222250"/>
                            <a:gd name="connsiteX4" fmla="*/ 270662 w 282576"/>
                            <a:gd name="connsiteY4" fmla="*/ 72090 h 222250"/>
                            <a:gd name="connsiteX5" fmla="*/ 282576 w 282576"/>
                            <a:gd name="connsiteY5" fmla="*/ 80961 h 222250"/>
                            <a:gd name="connsiteX6" fmla="*/ 282576 w 282576"/>
                            <a:gd name="connsiteY6" fmla="*/ 80962 h 222250"/>
                            <a:gd name="connsiteX7" fmla="*/ 141288 w 282576"/>
                            <a:gd name="connsiteY7" fmla="*/ 222250 h 222250"/>
                            <a:gd name="connsiteX8" fmla="*/ 11103 w 282576"/>
                            <a:gd name="connsiteY8" fmla="*/ 135958 h 222250"/>
                            <a:gd name="connsiteX9" fmla="*/ 3464 w 282576"/>
                            <a:gd name="connsiteY9" fmla="*/ 98117 h 222250"/>
                            <a:gd name="connsiteX10" fmla="*/ 6942 w 282576"/>
                            <a:gd name="connsiteY10" fmla="*/ 87417 h 222250"/>
                            <a:gd name="connsiteX11" fmla="*/ 67469 w 282576"/>
                            <a:gd name="connsiteY11" fmla="*/ 5556 h 222250"/>
                            <a:gd name="connsiteX12" fmla="*/ 227807 w 282576"/>
                            <a:gd name="connsiteY12" fmla="*/ 0 h 222250"/>
                            <a:gd name="connsiteX13" fmla="*/ 2669 w 282576"/>
                            <a:gd name="connsiteY13" fmla="*/ 54227 h 222250"/>
                            <a:gd name="connsiteX14" fmla="*/ 2669 w 282576"/>
                            <a:gd name="connsiteY14" fmla="*/ 54226 h 222250"/>
                            <a:gd name="connsiteX15" fmla="*/ 4642 w 282576"/>
                            <a:gd name="connsiteY15" fmla="*/ 57972 h 222250"/>
                            <a:gd name="connsiteX16" fmla="*/ 4642 w 282576"/>
                            <a:gd name="connsiteY16" fmla="*/ 57973 h 222250"/>
                            <a:gd name="connsiteX17" fmla="*/ 2669 w 282576"/>
                            <a:gd name="connsiteY17" fmla="*/ 54227 h 222250"/>
                            <a:gd name="connsiteX18" fmla="*/ 272634 w 282576"/>
                            <a:gd name="connsiteY18" fmla="*/ 31718 h 222250"/>
                            <a:gd name="connsiteX19" fmla="*/ 275323 w 282576"/>
                            <a:gd name="connsiteY19" fmla="*/ 24148 h 222250"/>
                            <a:gd name="connsiteX20" fmla="*/ 272634 w 282576"/>
                            <a:gd name="connsiteY20" fmla="*/ 31718 h 222250"/>
                            <a:gd name="connsiteX0" fmla="*/ 0 w 282576"/>
                            <a:gd name="connsiteY0" fmla="*/ 80962 h 222250"/>
                            <a:gd name="connsiteX1" fmla="*/ 0 w 282576"/>
                            <a:gd name="connsiteY1" fmla="*/ 80962 h 222250"/>
                            <a:gd name="connsiteX2" fmla="*/ 0 w 282576"/>
                            <a:gd name="connsiteY2" fmla="*/ 80962 h 222250"/>
                            <a:gd name="connsiteX3" fmla="*/ 227807 w 282576"/>
                            <a:gd name="connsiteY3" fmla="*/ 0 h 222250"/>
                            <a:gd name="connsiteX4" fmla="*/ 270662 w 282576"/>
                            <a:gd name="connsiteY4" fmla="*/ 72090 h 222250"/>
                            <a:gd name="connsiteX5" fmla="*/ 282576 w 282576"/>
                            <a:gd name="connsiteY5" fmla="*/ 80961 h 222250"/>
                            <a:gd name="connsiteX6" fmla="*/ 282576 w 282576"/>
                            <a:gd name="connsiteY6" fmla="*/ 80962 h 222250"/>
                            <a:gd name="connsiteX7" fmla="*/ 141288 w 282576"/>
                            <a:gd name="connsiteY7" fmla="*/ 222250 h 222250"/>
                            <a:gd name="connsiteX8" fmla="*/ 11103 w 282576"/>
                            <a:gd name="connsiteY8" fmla="*/ 135958 h 222250"/>
                            <a:gd name="connsiteX9" fmla="*/ 3464 w 282576"/>
                            <a:gd name="connsiteY9" fmla="*/ 98117 h 222250"/>
                            <a:gd name="connsiteX10" fmla="*/ 6942 w 282576"/>
                            <a:gd name="connsiteY10" fmla="*/ 87417 h 222250"/>
                            <a:gd name="connsiteX11" fmla="*/ 67469 w 282576"/>
                            <a:gd name="connsiteY11" fmla="*/ 5556 h 222250"/>
                            <a:gd name="connsiteX12" fmla="*/ 227807 w 282576"/>
                            <a:gd name="connsiteY12" fmla="*/ 0 h 222250"/>
                            <a:gd name="connsiteX13" fmla="*/ 2669 w 282576"/>
                            <a:gd name="connsiteY13" fmla="*/ 54227 h 222250"/>
                            <a:gd name="connsiteX14" fmla="*/ 2669 w 282576"/>
                            <a:gd name="connsiteY14" fmla="*/ 54226 h 222250"/>
                            <a:gd name="connsiteX15" fmla="*/ 4642 w 282576"/>
                            <a:gd name="connsiteY15" fmla="*/ 57972 h 222250"/>
                            <a:gd name="connsiteX16" fmla="*/ 4642 w 282576"/>
                            <a:gd name="connsiteY16" fmla="*/ 57973 h 222250"/>
                            <a:gd name="connsiteX17" fmla="*/ 2669 w 282576"/>
                            <a:gd name="connsiteY17" fmla="*/ 54227 h 222250"/>
                            <a:gd name="connsiteX0" fmla="*/ 0 w 289720"/>
                            <a:gd name="connsiteY0" fmla="*/ 80962 h 223040"/>
                            <a:gd name="connsiteX1" fmla="*/ 0 w 289720"/>
                            <a:gd name="connsiteY1" fmla="*/ 80962 h 223040"/>
                            <a:gd name="connsiteX2" fmla="*/ 0 w 289720"/>
                            <a:gd name="connsiteY2" fmla="*/ 80962 h 223040"/>
                            <a:gd name="connsiteX3" fmla="*/ 227807 w 289720"/>
                            <a:gd name="connsiteY3" fmla="*/ 0 h 223040"/>
                            <a:gd name="connsiteX4" fmla="*/ 270662 w 289720"/>
                            <a:gd name="connsiteY4" fmla="*/ 72090 h 223040"/>
                            <a:gd name="connsiteX5" fmla="*/ 282576 w 289720"/>
                            <a:gd name="connsiteY5" fmla="*/ 80961 h 223040"/>
                            <a:gd name="connsiteX6" fmla="*/ 289720 w 289720"/>
                            <a:gd name="connsiteY6" fmla="*/ 92868 h 223040"/>
                            <a:gd name="connsiteX7" fmla="*/ 141288 w 289720"/>
                            <a:gd name="connsiteY7" fmla="*/ 222250 h 223040"/>
                            <a:gd name="connsiteX8" fmla="*/ 11103 w 289720"/>
                            <a:gd name="connsiteY8" fmla="*/ 135958 h 223040"/>
                            <a:gd name="connsiteX9" fmla="*/ 3464 w 289720"/>
                            <a:gd name="connsiteY9" fmla="*/ 98117 h 223040"/>
                            <a:gd name="connsiteX10" fmla="*/ 6942 w 289720"/>
                            <a:gd name="connsiteY10" fmla="*/ 87417 h 223040"/>
                            <a:gd name="connsiteX11" fmla="*/ 67469 w 289720"/>
                            <a:gd name="connsiteY11" fmla="*/ 5556 h 223040"/>
                            <a:gd name="connsiteX12" fmla="*/ 227807 w 289720"/>
                            <a:gd name="connsiteY12" fmla="*/ 0 h 223040"/>
                            <a:gd name="connsiteX13" fmla="*/ 2669 w 289720"/>
                            <a:gd name="connsiteY13" fmla="*/ 54227 h 223040"/>
                            <a:gd name="connsiteX14" fmla="*/ 2669 w 289720"/>
                            <a:gd name="connsiteY14" fmla="*/ 54226 h 223040"/>
                            <a:gd name="connsiteX15" fmla="*/ 4642 w 289720"/>
                            <a:gd name="connsiteY15" fmla="*/ 57972 h 223040"/>
                            <a:gd name="connsiteX16" fmla="*/ 4642 w 289720"/>
                            <a:gd name="connsiteY16" fmla="*/ 57973 h 223040"/>
                            <a:gd name="connsiteX17" fmla="*/ 2669 w 289720"/>
                            <a:gd name="connsiteY17" fmla="*/ 54227 h 223040"/>
                            <a:gd name="connsiteX0" fmla="*/ 0 w 289720"/>
                            <a:gd name="connsiteY0" fmla="*/ 114299 h 256377"/>
                            <a:gd name="connsiteX1" fmla="*/ 0 w 289720"/>
                            <a:gd name="connsiteY1" fmla="*/ 114299 h 256377"/>
                            <a:gd name="connsiteX2" fmla="*/ 0 w 289720"/>
                            <a:gd name="connsiteY2" fmla="*/ 114299 h 256377"/>
                            <a:gd name="connsiteX3" fmla="*/ 239713 w 289720"/>
                            <a:gd name="connsiteY3" fmla="*/ 0 h 256377"/>
                            <a:gd name="connsiteX4" fmla="*/ 270662 w 289720"/>
                            <a:gd name="connsiteY4" fmla="*/ 105427 h 256377"/>
                            <a:gd name="connsiteX5" fmla="*/ 282576 w 289720"/>
                            <a:gd name="connsiteY5" fmla="*/ 114298 h 256377"/>
                            <a:gd name="connsiteX6" fmla="*/ 289720 w 289720"/>
                            <a:gd name="connsiteY6" fmla="*/ 126205 h 256377"/>
                            <a:gd name="connsiteX7" fmla="*/ 141288 w 289720"/>
                            <a:gd name="connsiteY7" fmla="*/ 255587 h 256377"/>
                            <a:gd name="connsiteX8" fmla="*/ 11103 w 289720"/>
                            <a:gd name="connsiteY8" fmla="*/ 169295 h 256377"/>
                            <a:gd name="connsiteX9" fmla="*/ 3464 w 289720"/>
                            <a:gd name="connsiteY9" fmla="*/ 131454 h 256377"/>
                            <a:gd name="connsiteX10" fmla="*/ 6942 w 289720"/>
                            <a:gd name="connsiteY10" fmla="*/ 120754 h 256377"/>
                            <a:gd name="connsiteX11" fmla="*/ 67469 w 289720"/>
                            <a:gd name="connsiteY11" fmla="*/ 38893 h 256377"/>
                            <a:gd name="connsiteX12" fmla="*/ 239713 w 289720"/>
                            <a:gd name="connsiteY12" fmla="*/ 0 h 256377"/>
                            <a:gd name="connsiteX13" fmla="*/ 2669 w 289720"/>
                            <a:gd name="connsiteY13" fmla="*/ 87564 h 256377"/>
                            <a:gd name="connsiteX14" fmla="*/ 2669 w 289720"/>
                            <a:gd name="connsiteY14" fmla="*/ 87563 h 256377"/>
                            <a:gd name="connsiteX15" fmla="*/ 4642 w 289720"/>
                            <a:gd name="connsiteY15" fmla="*/ 91309 h 256377"/>
                            <a:gd name="connsiteX16" fmla="*/ 4642 w 289720"/>
                            <a:gd name="connsiteY16" fmla="*/ 91310 h 256377"/>
                            <a:gd name="connsiteX17" fmla="*/ 2669 w 289720"/>
                            <a:gd name="connsiteY17" fmla="*/ 87564 h 256377"/>
                            <a:gd name="connsiteX0" fmla="*/ 0 w 289720"/>
                            <a:gd name="connsiteY0" fmla="*/ 114299 h 256377"/>
                            <a:gd name="connsiteX1" fmla="*/ 0 w 289720"/>
                            <a:gd name="connsiteY1" fmla="*/ 114299 h 256377"/>
                            <a:gd name="connsiteX2" fmla="*/ 0 w 289720"/>
                            <a:gd name="connsiteY2" fmla="*/ 114299 h 256377"/>
                            <a:gd name="connsiteX3" fmla="*/ 239713 w 289720"/>
                            <a:gd name="connsiteY3" fmla="*/ 0 h 256377"/>
                            <a:gd name="connsiteX4" fmla="*/ 270662 w 289720"/>
                            <a:gd name="connsiteY4" fmla="*/ 105427 h 256377"/>
                            <a:gd name="connsiteX5" fmla="*/ 282576 w 289720"/>
                            <a:gd name="connsiteY5" fmla="*/ 114298 h 256377"/>
                            <a:gd name="connsiteX6" fmla="*/ 289720 w 289720"/>
                            <a:gd name="connsiteY6" fmla="*/ 126205 h 256377"/>
                            <a:gd name="connsiteX7" fmla="*/ 141288 w 289720"/>
                            <a:gd name="connsiteY7" fmla="*/ 255587 h 256377"/>
                            <a:gd name="connsiteX8" fmla="*/ 11103 w 289720"/>
                            <a:gd name="connsiteY8" fmla="*/ 169295 h 256377"/>
                            <a:gd name="connsiteX9" fmla="*/ 3464 w 289720"/>
                            <a:gd name="connsiteY9" fmla="*/ 131454 h 256377"/>
                            <a:gd name="connsiteX10" fmla="*/ 6942 w 289720"/>
                            <a:gd name="connsiteY10" fmla="*/ 120754 h 256377"/>
                            <a:gd name="connsiteX11" fmla="*/ 48419 w 289720"/>
                            <a:gd name="connsiteY11" fmla="*/ 17461 h 256377"/>
                            <a:gd name="connsiteX12" fmla="*/ 239713 w 289720"/>
                            <a:gd name="connsiteY12" fmla="*/ 0 h 256377"/>
                            <a:gd name="connsiteX13" fmla="*/ 2669 w 289720"/>
                            <a:gd name="connsiteY13" fmla="*/ 87564 h 256377"/>
                            <a:gd name="connsiteX14" fmla="*/ 2669 w 289720"/>
                            <a:gd name="connsiteY14" fmla="*/ 87563 h 256377"/>
                            <a:gd name="connsiteX15" fmla="*/ 4642 w 289720"/>
                            <a:gd name="connsiteY15" fmla="*/ 91309 h 256377"/>
                            <a:gd name="connsiteX16" fmla="*/ 4642 w 289720"/>
                            <a:gd name="connsiteY16" fmla="*/ 91310 h 256377"/>
                            <a:gd name="connsiteX17" fmla="*/ 2669 w 289720"/>
                            <a:gd name="connsiteY17" fmla="*/ 87564 h 25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9720" h="256377">
                              <a:moveTo>
                                <a:pt x="0" y="114299"/>
                              </a:moveTo>
                              <a:lnTo>
                                <a:pt x="0" y="114299"/>
                              </a:lnTo>
                              <a:lnTo>
                                <a:pt x="0" y="114299"/>
                              </a:lnTo>
                              <a:close/>
                              <a:moveTo>
                                <a:pt x="239713" y="0"/>
                              </a:moveTo>
                              <a:cubicBezTo>
                                <a:pt x="265411" y="4366"/>
                                <a:pt x="260564" y="85008"/>
                                <a:pt x="270662" y="105427"/>
                              </a:cubicBezTo>
                              <a:lnTo>
                                <a:pt x="282576" y="114298"/>
                              </a:lnTo>
                              <a:lnTo>
                                <a:pt x="289720" y="126205"/>
                              </a:lnTo>
                              <a:cubicBezTo>
                                <a:pt x="289720" y="204236"/>
                                <a:pt x="187724" y="248405"/>
                                <a:pt x="141288" y="255587"/>
                              </a:cubicBezTo>
                              <a:cubicBezTo>
                                <a:pt x="94852" y="262769"/>
                                <a:pt x="32552" y="220005"/>
                                <a:pt x="11103" y="169295"/>
                              </a:cubicBezTo>
                              <a:lnTo>
                                <a:pt x="3464" y="131454"/>
                              </a:lnTo>
                              <a:lnTo>
                                <a:pt x="6942" y="120754"/>
                              </a:lnTo>
                              <a:cubicBezTo>
                                <a:pt x="15503" y="91759"/>
                                <a:pt x="9624" y="37587"/>
                                <a:pt x="48419" y="17461"/>
                              </a:cubicBezTo>
                              <a:cubicBezTo>
                                <a:pt x="87214" y="-2665"/>
                                <a:pt x="241168" y="75142"/>
                                <a:pt x="239713" y="0"/>
                              </a:cubicBezTo>
                              <a:close/>
                              <a:moveTo>
                                <a:pt x="2669" y="87564"/>
                              </a:moveTo>
                              <a:cubicBezTo>
                                <a:pt x="2340" y="86940"/>
                                <a:pt x="2340" y="86939"/>
                                <a:pt x="2669" y="87563"/>
                              </a:cubicBezTo>
                              <a:lnTo>
                                <a:pt x="4642" y="91309"/>
                              </a:lnTo>
                              <a:lnTo>
                                <a:pt x="4642" y="91310"/>
                              </a:lnTo>
                              <a:lnTo>
                                <a:pt x="2669" y="87564"/>
                              </a:lnTo>
                              <a:close/>
                            </a:path>
                          </a:pathLst>
                        </a:custGeom>
                        <a:solidFill>
                          <a:srgbClr val="CB967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Freeform: Shape 118">
                          <a:extLst>
                            <a:ext uri="{FF2B5EF4-FFF2-40B4-BE49-F238E27FC236}">
                              <a16:creationId xmlns:a16="http://schemas.microsoft.com/office/drawing/2014/main" id="{A6E4D24F-ED17-4D99-B91F-9B1E07B1FC91}"/>
                            </a:ext>
                          </a:extLst>
                        </p:cNvPr>
                        <p:cNvSpPr/>
                        <p:nvPr/>
                      </p:nvSpPr>
                      <p:spPr>
                        <a:xfrm>
                          <a:off x="4789563" y="627855"/>
                          <a:ext cx="296788" cy="216782"/>
                        </a:xfrm>
                        <a:custGeom>
                          <a:avLst/>
                          <a:gdLst>
                            <a:gd name="connsiteX0" fmla="*/ 112479 w 296788"/>
                            <a:gd name="connsiteY0" fmla="*/ 0 h 337344"/>
                            <a:gd name="connsiteX1" fmla="*/ 248407 w 296788"/>
                            <a:gd name="connsiteY1" fmla="*/ 30271 h 337344"/>
                            <a:gd name="connsiteX2" fmla="*/ 252787 w 296788"/>
                            <a:gd name="connsiteY2" fmla="*/ 33821 h 337344"/>
                            <a:gd name="connsiteX3" fmla="*/ 265469 w 296788"/>
                            <a:gd name="connsiteY3" fmla="*/ 29369 h 337344"/>
                            <a:gd name="connsiteX4" fmla="*/ 289535 w 296788"/>
                            <a:gd name="connsiteY4" fmla="*/ 139242 h 337344"/>
                            <a:gd name="connsiteX5" fmla="*/ 286846 w 296788"/>
                            <a:gd name="connsiteY5" fmla="*/ 146812 h 337344"/>
                            <a:gd name="connsiteX6" fmla="*/ 296788 w 296788"/>
                            <a:gd name="connsiteY6" fmla="*/ 196056 h 337344"/>
                            <a:gd name="connsiteX7" fmla="*/ 155500 w 296788"/>
                            <a:gd name="connsiteY7" fmla="*/ 337344 h 337344"/>
                            <a:gd name="connsiteX8" fmla="*/ 14212 w 296788"/>
                            <a:gd name="connsiteY8" fmla="*/ 196056 h 337344"/>
                            <a:gd name="connsiteX9" fmla="*/ 18854 w 296788"/>
                            <a:gd name="connsiteY9" fmla="*/ 173067 h 337344"/>
                            <a:gd name="connsiteX10" fmla="*/ 16881 w 296788"/>
                            <a:gd name="connsiteY10" fmla="*/ 169321 h 337344"/>
                            <a:gd name="connsiteX11" fmla="*/ 29135 w 296788"/>
                            <a:gd name="connsiteY11" fmla="*/ 26193 h 337344"/>
                            <a:gd name="connsiteX12" fmla="*/ 78729 w 296788"/>
                            <a:gd name="connsiteY12" fmla="*/ 38915 h 337344"/>
                            <a:gd name="connsiteX13" fmla="*/ 112273 w 296788"/>
                            <a:gd name="connsiteY13" fmla="*/ 50248 h 337344"/>
                            <a:gd name="connsiteX14" fmla="*/ 114956 w 296788"/>
                            <a:gd name="connsiteY14" fmla="*/ 32293 h 337344"/>
                            <a:gd name="connsiteX15" fmla="*/ 112479 w 296788"/>
                            <a:gd name="connsiteY15" fmla="*/ 0 h 337344"/>
                            <a:gd name="connsiteX0" fmla="*/ 112479 w 296788"/>
                            <a:gd name="connsiteY0" fmla="*/ 0 h 223533"/>
                            <a:gd name="connsiteX1" fmla="*/ 248407 w 296788"/>
                            <a:gd name="connsiteY1" fmla="*/ 30271 h 223533"/>
                            <a:gd name="connsiteX2" fmla="*/ 252787 w 296788"/>
                            <a:gd name="connsiteY2" fmla="*/ 33821 h 223533"/>
                            <a:gd name="connsiteX3" fmla="*/ 265469 w 296788"/>
                            <a:gd name="connsiteY3" fmla="*/ 29369 h 223533"/>
                            <a:gd name="connsiteX4" fmla="*/ 289535 w 296788"/>
                            <a:gd name="connsiteY4" fmla="*/ 139242 h 223533"/>
                            <a:gd name="connsiteX5" fmla="*/ 286846 w 296788"/>
                            <a:gd name="connsiteY5" fmla="*/ 146812 h 223533"/>
                            <a:gd name="connsiteX6" fmla="*/ 296788 w 296788"/>
                            <a:gd name="connsiteY6" fmla="*/ 196056 h 223533"/>
                            <a:gd name="connsiteX7" fmla="*/ 91206 w 296788"/>
                            <a:gd name="connsiteY7" fmla="*/ 161132 h 223533"/>
                            <a:gd name="connsiteX8" fmla="*/ 14212 w 296788"/>
                            <a:gd name="connsiteY8" fmla="*/ 196056 h 223533"/>
                            <a:gd name="connsiteX9" fmla="*/ 18854 w 296788"/>
                            <a:gd name="connsiteY9" fmla="*/ 173067 h 223533"/>
                            <a:gd name="connsiteX10" fmla="*/ 16881 w 296788"/>
                            <a:gd name="connsiteY10" fmla="*/ 169321 h 223533"/>
                            <a:gd name="connsiteX11" fmla="*/ 29135 w 296788"/>
                            <a:gd name="connsiteY11" fmla="*/ 26193 h 223533"/>
                            <a:gd name="connsiteX12" fmla="*/ 78729 w 296788"/>
                            <a:gd name="connsiteY12" fmla="*/ 38915 h 223533"/>
                            <a:gd name="connsiteX13" fmla="*/ 112273 w 296788"/>
                            <a:gd name="connsiteY13" fmla="*/ 50248 h 223533"/>
                            <a:gd name="connsiteX14" fmla="*/ 114956 w 296788"/>
                            <a:gd name="connsiteY14" fmla="*/ 32293 h 223533"/>
                            <a:gd name="connsiteX15" fmla="*/ 112479 w 296788"/>
                            <a:gd name="connsiteY15" fmla="*/ 0 h 223533"/>
                            <a:gd name="connsiteX0" fmla="*/ 112479 w 296788"/>
                            <a:gd name="connsiteY0" fmla="*/ 0 h 223709"/>
                            <a:gd name="connsiteX1" fmla="*/ 248407 w 296788"/>
                            <a:gd name="connsiteY1" fmla="*/ 30271 h 223709"/>
                            <a:gd name="connsiteX2" fmla="*/ 252787 w 296788"/>
                            <a:gd name="connsiteY2" fmla="*/ 33821 h 223709"/>
                            <a:gd name="connsiteX3" fmla="*/ 265469 w 296788"/>
                            <a:gd name="connsiteY3" fmla="*/ 29369 h 223709"/>
                            <a:gd name="connsiteX4" fmla="*/ 289535 w 296788"/>
                            <a:gd name="connsiteY4" fmla="*/ 139242 h 223709"/>
                            <a:gd name="connsiteX5" fmla="*/ 286846 w 296788"/>
                            <a:gd name="connsiteY5" fmla="*/ 146812 h 223709"/>
                            <a:gd name="connsiteX6" fmla="*/ 296788 w 296788"/>
                            <a:gd name="connsiteY6" fmla="*/ 196056 h 223709"/>
                            <a:gd name="connsiteX7" fmla="*/ 170581 w 296788"/>
                            <a:gd name="connsiteY7" fmla="*/ 188914 h 223709"/>
                            <a:gd name="connsiteX8" fmla="*/ 91206 w 296788"/>
                            <a:gd name="connsiteY8" fmla="*/ 161132 h 223709"/>
                            <a:gd name="connsiteX9" fmla="*/ 14212 w 296788"/>
                            <a:gd name="connsiteY9" fmla="*/ 196056 h 223709"/>
                            <a:gd name="connsiteX10" fmla="*/ 18854 w 296788"/>
                            <a:gd name="connsiteY10" fmla="*/ 173067 h 223709"/>
                            <a:gd name="connsiteX11" fmla="*/ 16881 w 296788"/>
                            <a:gd name="connsiteY11" fmla="*/ 169321 h 223709"/>
                            <a:gd name="connsiteX12" fmla="*/ 29135 w 296788"/>
                            <a:gd name="connsiteY12" fmla="*/ 26193 h 223709"/>
                            <a:gd name="connsiteX13" fmla="*/ 78729 w 296788"/>
                            <a:gd name="connsiteY13" fmla="*/ 38915 h 223709"/>
                            <a:gd name="connsiteX14" fmla="*/ 112273 w 296788"/>
                            <a:gd name="connsiteY14" fmla="*/ 50248 h 223709"/>
                            <a:gd name="connsiteX15" fmla="*/ 114956 w 296788"/>
                            <a:gd name="connsiteY15" fmla="*/ 32293 h 223709"/>
                            <a:gd name="connsiteX16" fmla="*/ 112479 w 296788"/>
                            <a:gd name="connsiteY16" fmla="*/ 0 h 223709"/>
                            <a:gd name="connsiteX0" fmla="*/ 112479 w 296788"/>
                            <a:gd name="connsiteY0" fmla="*/ 0 h 225643"/>
                            <a:gd name="connsiteX1" fmla="*/ 248407 w 296788"/>
                            <a:gd name="connsiteY1" fmla="*/ 30271 h 225643"/>
                            <a:gd name="connsiteX2" fmla="*/ 252787 w 296788"/>
                            <a:gd name="connsiteY2" fmla="*/ 33821 h 225643"/>
                            <a:gd name="connsiteX3" fmla="*/ 265469 w 296788"/>
                            <a:gd name="connsiteY3" fmla="*/ 29369 h 225643"/>
                            <a:gd name="connsiteX4" fmla="*/ 289535 w 296788"/>
                            <a:gd name="connsiteY4" fmla="*/ 139242 h 225643"/>
                            <a:gd name="connsiteX5" fmla="*/ 286846 w 296788"/>
                            <a:gd name="connsiteY5" fmla="*/ 146812 h 225643"/>
                            <a:gd name="connsiteX6" fmla="*/ 296788 w 296788"/>
                            <a:gd name="connsiteY6" fmla="*/ 196056 h 225643"/>
                            <a:gd name="connsiteX7" fmla="*/ 242019 w 296788"/>
                            <a:gd name="connsiteY7" fmla="*/ 115095 h 225643"/>
                            <a:gd name="connsiteX8" fmla="*/ 91206 w 296788"/>
                            <a:gd name="connsiteY8" fmla="*/ 161132 h 225643"/>
                            <a:gd name="connsiteX9" fmla="*/ 14212 w 296788"/>
                            <a:gd name="connsiteY9" fmla="*/ 196056 h 225643"/>
                            <a:gd name="connsiteX10" fmla="*/ 18854 w 296788"/>
                            <a:gd name="connsiteY10" fmla="*/ 173067 h 225643"/>
                            <a:gd name="connsiteX11" fmla="*/ 16881 w 296788"/>
                            <a:gd name="connsiteY11" fmla="*/ 169321 h 225643"/>
                            <a:gd name="connsiteX12" fmla="*/ 29135 w 296788"/>
                            <a:gd name="connsiteY12" fmla="*/ 26193 h 225643"/>
                            <a:gd name="connsiteX13" fmla="*/ 78729 w 296788"/>
                            <a:gd name="connsiteY13" fmla="*/ 38915 h 225643"/>
                            <a:gd name="connsiteX14" fmla="*/ 112273 w 296788"/>
                            <a:gd name="connsiteY14" fmla="*/ 50248 h 225643"/>
                            <a:gd name="connsiteX15" fmla="*/ 114956 w 296788"/>
                            <a:gd name="connsiteY15" fmla="*/ 32293 h 225643"/>
                            <a:gd name="connsiteX16" fmla="*/ 112479 w 296788"/>
                            <a:gd name="connsiteY16" fmla="*/ 0 h 225643"/>
                            <a:gd name="connsiteX0" fmla="*/ 112479 w 296788"/>
                            <a:gd name="connsiteY0" fmla="*/ 0 h 225643"/>
                            <a:gd name="connsiteX1" fmla="*/ 248407 w 296788"/>
                            <a:gd name="connsiteY1" fmla="*/ 30271 h 225643"/>
                            <a:gd name="connsiteX2" fmla="*/ 252787 w 296788"/>
                            <a:gd name="connsiteY2" fmla="*/ 33821 h 225643"/>
                            <a:gd name="connsiteX3" fmla="*/ 265469 w 296788"/>
                            <a:gd name="connsiteY3" fmla="*/ 29369 h 225643"/>
                            <a:gd name="connsiteX4" fmla="*/ 289535 w 296788"/>
                            <a:gd name="connsiteY4" fmla="*/ 139242 h 225643"/>
                            <a:gd name="connsiteX5" fmla="*/ 286846 w 296788"/>
                            <a:gd name="connsiteY5" fmla="*/ 146812 h 225643"/>
                            <a:gd name="connsiteX6" fmla="*/ 296788 w 296788"/>
                            <a:gd name="connsiteY6" fmla="*/ 196056 h 225643"/>
                            <a:gd name="connsiteX7" fmla="*/ 242019 w 296788"/>
                            <a:gd name="connsiteY7" fmla="*/ 115095 h 225643"/>
                            <a:gd name="connsiteX8" fmla="*/ 91206 w 296788"/>
                            <a:gd name="connsiteY8" fmla="*/ 161132 h 225643"/>
                            <a:gd name="connsiteX9" fmla="*/ 14212 w 296788"/>
                            <a:gd name="connsiteY9" fmla="*/ 196056 h 225643"/>
                            <a:gd name="connsiteX10" fmla="*/ 18854 w 296788"/>
                            <a:gd name="connsiteY10" fmla="*/ 173067 h 225643"/>
                            <a:gd name="connsiteX11" fmla="*/ 16881 w 296788"/>
                            <a:gd name="connsiteY11" fmla="*/ 169321 h 225643"/>
                            <a:gd name="connsiteX12" fmla="*/ 29135 w 296788"/>
                            <a:gd name="connsiteY12" fmla="*/ 26193 h 225643"/>
                            <a:gd name="connsiteX13" fmla="*/ 78729 w 296788"/>
                            <a:gd name="connsiteY13" fmla="*/ 38915 h 225643"/>
                            <a:gd name="connsiteX14" fmla="*/ 112273 w 296788"/>
                            <a:gd name="connsiteY14" fmla="*/ 50248 h 225643"/>
                            <a:gd name="connsiteX15" fmla="*/ 114956 w 296788"/>
                            <a:gd name="connsiteY15" fmla="*/ 32293 h 225643"/>
                            <a:gd name="connsiteX16" fmla="*/ 112479 w 296788"/>
                            <a:gd name="connsiteY16" fmla="*/ 0 h 225643"/>
                            <a:gd name="connsiteX0" fmla="*/ 112479 w 296788"/>
                            <a:gd name="connsiteY0" fmla="*/ 0 h 219581"/>
                            <a:gd name="connsiteX1" fmla="*/ 248407 w 296788"/>
                            <a:gd name="connsiteY1" fmla="*/ 30271 h 219581"/>
                            <a:gd name="connsiteX2" fmla="*/ 252787 w 296788"/>
                            <a:gd name="connsiteY2" fmla="*/ 33821 h 219581"/>
                            <a:gd name="connsiteX3" fmla="*/ 265469 w 296788"/>
                            <a:gd name="connsiteY3" fmla="*/ 29369 h 219581"/>
                            <a:gd name="connsiteX4" fmla="*/ 289535 w 296788"/>
                            <a:gd name="connsiteY4" fmla="*/ 139242 h 219581"/>
                            <a:gd name="connsiteX5" fmla="*/ 286846 w 296788"/>
                            <a:gd name="connsiteY5" fmla="*/ 146812 h 219581"/>
                            <a:gd name="connsiteX6" fmla="*/ 296788 w 296788"/>
                            <a:gd name="connsiteY6" fmla="*/ 196056 h 219581"/>
                            <a:gd name="connsiteX7" fmla="*/ 242019 w 296788"/>
                            <a:gd name="connsiteY7" fmla="*/ 115095 h 219581"/>
                            <a:gd name="connsiteX8" fmla="*/ 81681 w 296788"/>
                            <a:gd name="connsiteY8" fmla="*/ 120651 h 219581"/>
                            <a:gd name="connsiteX9" fmla="*/ 14212 w 296788"/>
                            <a:gd name="connsiteY9" fmla="*/ 196056 h 219581"/>
                            <a:gd name="connsiteX10" fmla="*/ 18854 w 296788"/>
                            <a:gd name="connsiteY10" fmla="*/ 173067 h 219581"/>
                            <a:gd name="connsiteX11" fmla="*/ 16881 w 296788"/>
                            <a:gd name="connsiteY11" fmla="*/ 169321 h 219581"/>
                            <a:gd name="connsiteX12" fmla="*/ 29135 w 296788"/>
                            <a:gd name="connsiteY12" fmla="*/ 26193 h 219581"/>
                            <a:gd name="connsiteX13" fmla="*/ 78729 w 296788"/>
                            <a:gd name="connsiteY13" fmla="*/ 38915 h 219581"/>
                            <a:gd name="connsiteX14" fmla="*/ 112273 w 296788"/>
                            <a:gd name="connsiteY14" fmla="*/ 50248 h 219581"/>
                            <a:gd name="connsiteX15" fmla="*/ 114956 w 296788"/>
                            <a:gd name="connsiteY15" fmla="*/ 32293 h 219581"/>
                            <a:gd name="connsiteX16" fmla="*/ 112479 w 296788"/>
                            <a:gd name="connsiteY16" fmla="*/ 0 h 219581"/>
                            <a:gd name="connsiteX0" fmla="*/ 112479 w 296788"/>
                            <a:gd name="connsiteY0" fmla="*/ 0 h 216782"/>
                            <a:gd name="connsiteX1" fmla="*/ 248407 w 296788"/>
                            <a:gd name="connsiteY1" fmla="*/ 30271 h 216782"/>
                            <a:gd name="connsiteX2" fmla="*/ 252787 w 296788"/>
                            <a:gd name="connsiteY2" fmla="*/ 33821 h 216782"/>
                            <a:gd name="connsiteX3" fmla="*/ 265469 w 296788"/>
                            <a:gd name="connsiteY3" fmla="*/ 29369 h 216782"/>
                            <a:gd name="connsiteX4" fmla="*/ 289535 w 296788"/>
                            <a:gd name="connsiteY4" fmla="*/ 139242 h 216782"/>
                            <a:gd name="connsiteX5" fmla="*/ 286846 w 296788"/>
                            <a:gd name="connsiteY5" fmla="*/ 146812 h 216782"/>
                            <a:gd name="connsiteX6" fmla="*/ 296788 w 296788"/>
                            <a:gd name="connsiteY6" fmla="*/ 196056 h 216782"/>
                            <a:gd name="connsiteX7" fmla="*/ 242019 w 296788"/>
                            <a:gd name="connsiteY7" fmla="*/ 115095 h 216782"/>
                            <a:gd name="connsiteX8" fmla="*/ 81681 w 296788"/>
                            <a:gd name="connsiteY8" fmla="*/ 120651 h 216782"/>
                            <a:gd name="connsiteX9" fmla="*/ 14212 w 296788"/>
                            <a:gd name="connsiteY9" fmla="*/ 196056 h 216782"/>
                            <a:gd name="connsiteX10" fmla="*/ 18854 w 296788"/>
                            <a:gd name="connsiteY10" fmla="*/ 173067 h 216782"/>
                            <a:gd name="connsiteX11" fmla="*/ 16881 w 296788"/>
                            <a:gd name="connsiteY11" fmla="*/ 169321 h 216782"/>
                            <a:gd name="connsiteX12" fmla="*/ 29135 w 296788"/>
                            <a:gd name="connsiteY12" fmla="*/ 26193 h 216782"/>
                            <a:gd name="connsiteX13" fmla="*/ 78729 w 296788"/>
                            <a:gd name="connsiteY13" fmla="*/ 38915 h 216782"/>
                            <a:gd name="connsiteX14" fmla="*/ 112273 w 296788"/>
                            <a:gd name="connsiteY14" fmla="*/ 50248 h 216782"/>
                            <a:gd name="connsiteX15" fmla="*/ 114956 w 296788"/>
                            <a:gd name="connsiteY15" fmla="*/ 32293 h 216782"/>
                            <a:gd name="connsiteX16" fmla="*/ 112479 w 296788"/>
                            <a:gd name="connsiteY16" fmla="*/ 0 h 2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788" h="216782">
                              <a:moveTo>
                                <a:pt x="112479" y="0"/>
                              </a:moveTo>
                              <a:cubicBezTo>
                                <a:pt x="176932" y="14354"/>
                                <a:pt x="222241" y="16401"/>
                                <a:pt x="248407" y="30271"/>
                              </a:cubicBezTo>
                              <a:lnTo>
                                <a:pt x="252787" y="33821"/>
                              </a:lnTo>
                              <a:lnTo>
                                <a:pt x="265469" y="29369"/>
                              </a:lnTo>
                              <a:cubicBezTo>
                                <a:pt x="279518" y="46237"/>
                                <a:pt x="305623" y="77838"/>
                                <a:pt x="289535" y="139242"/>
                              </a:cubicBezTo>
                              <a:lnTo>
                                <a:pt x="286846" y="146812"/>
                              </a:lnTo>
                              <a:lnTo>
                                <a:pt x="296788" y="196056"/>
                              </a:lnTo>
                              <a:cubicBezTo>
                                <a:pt x="277411" y="203073"/>
                                <a:pt x="276283" y="120916"/>
                                <a:pt x="242019" y="115095"/>
                              </a:cubicBezTo>
                              <a:cubicBezTo>
                                <a:pt x="243474" y="190237"/>
                                <a:pt x="136318" y="135733"/>
                                <a:pt x="81681" y="120651"/>
                              </a:cubicBezTo>
                              <a:cubicBezTo>
                                <a:pt x="27044" y="105569"/>
                                <a:pt x="14212" y="274087"/>
                                <a:pt x="14212" y="196056"/>
                              </a:cubicBezTo>
                              <a:lnTo>
                                <a:pt x="18854" y="173067"/>
                              </a:lnTo>
                              <a:lnTo>
                                <a:pt x="16881" y="169321"/>
                              </a:lnTo>
                              <a:cubicBezTo>
                                <a:pt x="-20056" y="85605"/>
                                <a:pt x="12745" y="45872"/>
                                <a:pt x="29135" y="26193"/>
                              </a:cubicBezTo>
                              <a:cubicBezTo>
                                <a:pt x="47550" y="30294"/>
                                <a:pt x="63956" y="34544"/>
                                <a:pt x="78729" y="38915"/>
                              </a:cubicBezTo>
                              <a:lnTo>
                                <a:pt x="112273" y="50248"/>
                              </a:lnTo>
                              <a:lnTo>
                                <a:pt x="114956" y="32293"/>
                              </a:lnTo>
                              <a:cubicBezTo>
                                <a:pt x="115275" y="23222"/>
                                <a:pt x="114603" y="12634"/>
                                <a:pt x="112479" y="0"/>
                              </a:cubicBezTo>
                              <a:close/>
                            </a:path>
                          </a:pathLst>
                        </a:custGeom>
                        <a:solidFill>
                          <a:srgbClr val="38240A"/>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Freeform: Shape 119">
                          <a:extLst>
                            <a:ext uri="{FF2B5EF4-FFF2-40B4-BE49-F238E27FC236}">
                              <a16:creationId xmlns:a16="http://schemas.microsoft.com/office/drawing/2014/main" id="{D44323BF-26B4-4BEB-BCC8-059A74A332B9}"/>
                            </a:ext>
                          </a:extLst>
                        </p:cNvPr>
                        <p:cNvSpPr/>
                        <p:nvPr/>
                      </p:nvSpPr>
                      <p:spPr>
                        <a:xfrm>
                          <a:off x="4785593" y="627856"/>
                          <a:ext cx="296788" cy="337344"/>
                        </a:xfrm>
                        <a:custGeom>
                          <a:avLst/>
                          <a:gdLst>
                            <a:gd name="connsiteX0" fmla="*/ 112479 w 296788"/>
                            <a:gd name="connsiteY0" fmla="*/ 0 h 337344"/>
                            <a:gd name="connsiteX1" fmla="*/ 248407 w 296788"/>
                            <a:gd name="connsiteY1" fmla="*/ 30271 h 337344"/>
                            <a:gd name="connsiteX2" fmla="*/ 252787 w 296788"/>
                            <a:gd name="connsiteY2" fmla="*/ 33821 h 337344"/>
                            <a:gd name="connsiteX3" fmla="*/ 265469 w 296788"/>
                            <a:gd name="connsiteY3" fmla="*/ 29369 h 337344"/>
                            <a:gd name="connsiteX4" fmla="*/ 289535 w 296788"/>
                            <a:gd name="connsiteY4" fmla="*/ 139242 h 337344"/>
                            <a:gd name="connsiteX5" fmla="*/ 286846 w 296788"/>
                            <a:gd name="connsiteY5" fmla="*/ 146812 h 337344"/>
                            <a:gd name="connsiteX6" fmla="*/ 296788 w 296788"/>
                            <a:gd name="connsiteY6" fmla="*/ 196056 h 337344"/>
                            <a:gd name="connsiteX7" fmla="*/ 155500 w 296788"/>
                            <a:gd name="connsiteY7" fmla="*/ 337344 h 337344"/>
                            <a:gd name="connsiteX8" fmla="*/ 14212 w 296788"/>
                            <a:gd name="connsiteY8" fmla="*/ 196056 h 337344"/>
                            <a:gd name="connsiteX9" fmla="*/ 18854 w 296788"/>
                            <a:gd name="connsiteY9" fmla="*/ 173067 h 337344"/>
                            <a:gd name="connsiteX10" fmla="*/ 16881 w 296788"/>
                            <a:gd name="connsiteY10" fmla="*/ 169321 h 337344"/>
                            <a:gd name="connsiteX11" fmla="*/ 29135 w 296788"/>
                            <a:gd name="connsiteY11" fmla="*/ 26193 h 337344"/>
                            <a:gd name="connsiteX12" fmla="*/ 78729 w 296788"/>
                            <a:gd name="connsiteY12" fmla="*/ 38915 h 337344"/>
                            <a:gd name="connsiteX13" fmla="*/ 112273 w 296788"/>
                            <a:gd name="connsiteY13" fmla="*/ 50248 h 337344"/>
                            <a:gd name="connsiteX14" fmla="*/ 114956 w 296788"/>
                            <a:gd name="connsiteY14" fmla="*/ 32293 h 337344"/>
                            <a:gd name="connsiteX15" fmla="*/ 112479 w 296788"/>
                            <a:gd name="connsiteY15" fmla="*/ 0 h 3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6788" h="337344">
                              <a:moveTo>
                                <a:pt x="112479" y="0"/>
                              </a:moveTo>
                              <a:cubicBezTo>
                                <a:pt x="176932" y="14354"/>
                                <a:pt x="222241" y="16401"/>
                                <a:pt x="248407" y="30271"/>
                              </a:cubicBezTo>
                              <a:lnTo>
                                <a:pt x="252787" y="33821"/>
                              </a:lnTo>
                              <a:lnTo>
                                <a:pt x="265469" y="29369"/>
                              </a:lnTo>
                              <a:cubicBezTo>
                                <a:pt x="279518" y="46237"/>
                                <a:pt x="305623" y="77838"/>
                                <a:pt x="289535" y="139242"/>
                              </a:cubicBezTo>
                              <a:lnTo>
                                <a:pt x="286846" y="146812"/>
                              </a:lnTo>
                              <a:lnTo>
                                <a:pt x="296788" y="196056"/>
                              </a:lnTo>
                              <a:cubicBezTo>
                                <a:pt x="296788" y="274087"/>
                                <a:pt x="233531" y="337344"/>
                                <a:pt x="155500" y="337344"/>
                              </a:cubicBezTo>
                              <a:cubicBezTo>
                                <a:pt x="77469" y="337344"/>
                                <a:pt x="14212" y="274087"/>
                                <a:pt x="14212" y="196056"/>
                              </a:cubicBezTo>
                              <a:lnTo>
                                <a:pt x="18854" y="173067"/>
                              </a:lnTo>
                              <a:lnTo>
                                <a:pt x="16881" y="169321"/>
                              </a:lnTo>
                              <a:cubicBezTo>
                                <a:pt x="-20056" y="85605"/>
                                <a:pt x="12745" y="45872"/>
                                <a:pt x="29135" y="26193"/>
                              </a:cubicBezTo>
                              <a:cubicBezTo>
                                <a:pt x="47550" y="30294"/>
                                <a:pt x="63956" y="34544"/>
                                <a:pt x="78729" y="38915"/>
                              </a:cubicBezTo>
                              <a:lnTo>
                                <a:pt x="112273" y="50248"/>
                              </a:lnTo>
                              <a:lnTo>
                                <a:pt x="114956" y="32293"/>
                              </a:lnTo>
                              <a:cubicBezTo>
                                <a:pt x="115275" y="23222"/>
                                <a:pt x="114603" y="12634"/>
                                <a:pt x="112479" y="0"/>
                              </a:cubicBezTo>
                              <a:close/>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6" name="Oval 115">
                        <a:extLst>
                          <a:ext uri="{FF2B5EF4-FFF2-40B4-BE49-F238E27FC236}">
                            <a16:creationId xmlns:a16="http://schemas.microsoft.com/office/drawing/2014/main" id="{49613CAF-1167-421C-A5EA-F4A633DE06DC}"/>
                          </a:ext>
                        </a:extLst>
                      </p:cNvPr>
                      <p:cNvSpPr/>
                      <p:nvPr/>
                    </p:nvSpPr>
                    <p:spPr>
                      <a:xfrm>
                        <a:off x="5339396" y="822157"/>
                        <a:ext cx="45719" cy="45719"/>
                      </a:xfrm>
                      <a:prstGeom prst="ellipse">
                        <a:avLst/>
                      </a:prstGeom>
                      <a:solidFill>
                        <a:srgbClr val="382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03AA3245-B7D9-4C56-A370-697CBB00C2C5}"/>
                          </a:ext>
                        </a:extLst>
                      </p:cNvPr>
                      <p:cNvSpPr/>
                      <p:nvPr/>
                    </p:nvSpPr>
                    <p:spPr>
                      <a:xfrm>
                        <a:off x="5423359" y="818766"/>
                        <a:ext cx="45719" cy="45719"/>
                      </a:xfrm>
                      <a:prstGeom prst="ellipse">
                        <a:avLst/>
                      </a:prstGeom>
                      <a:solidFill>
                        <a:srgbClr val="382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2" name="Oval 111">
                      <a:extLst>
                        <a:ext uri="{FF2B5EF4-FFF2-40B4-BE49-F238E27FC236}">
                          <a16:creationId xmlns:a16="http://schemas.microsoft.com/office/drawing/2014/main" id="{90376AC6-3251-46D7-8D08-38640315C506}"/>
                        </a:ext>
                      </a:extLst>
                    </p:cNvPr>
                    <p:cNvSpPr/>
                    <p:nvPr/>
                  </p:nvSpPr>
                  <p:spPr>
                    <a:xfrm>
                      <a:off x="6339967" y="4696180"/>
                      <a:ext cx="175309" cy="175309"/>
                    </a:xfrm>
                    <a:prstGeom prst="ellipse">
                      <a:avLst/>
                    </a:prstGeom>
                    <a:solidFill>
                      <a:srgbClr val="CB967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0C459F39-FE02-438F-AFC0-13FD52766D94}"/>
                        </a:ext>
                      </a:extLst>
                    </p:cNvPr>
                    <p:cNvSpPr/>
                    <p:nvPr/>
                  </p:nvSpPr>
                  <p:spPr>
                    <a:xfrm>
                      <a:off x="6543702" y="4608526"/>
                      <a:ext cx="175309" cy="175309"/>
                    </a:xfrm>
                    <a:prstGeom prst="ellipse">
                      <a:avLst/>
                    </a:prstGeom>
                    <a:solidFill>
                      <a:srgbClr val="CB967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140" name="Group 139">
                <a:extLst>
                  <a:ext uri="{FF2B5EF4-FFF2-40B4-BE49-F238E27FC236}">
                    <a16:creationId xmlns:a16="http://schemas.microsoft.com/office/drawing/2014/main" id="{574D228C-8F23-434F-AA25-175853EC98FE}"/>
                  </a:ext>
                </a:extLst>
              </p:cNvPr>
              <p:cNvGrpSpPr/>
              <p:nvPr/>
            </p:nvGrpSpPr>
            <p:grpSpPr>
              <a:xfrm>
                <a:off x="474992" y="2452842"/>
                <a:ext cx="1755087" cy="976158"/>
                <a:chOff x="474992" y="2452842"/>
                <a:chExt cx="1755087" cy="976158"/>
              </a:xfrm>
            </p:grpSpPr>
            <p:sp>
              <p:nvSpPr>
                <p:cNvPr id="73" name="Oval 72">
                  <a:extLst>
                    <a:ext uri="{FF2B5EF4-FFF2-40B4-BE49-F238E27FC236}">
                      <a16:creationId xmlns:a16="http://schemas.microsoft.com/office/drawing/2014/main" id="{370A20F6-E657-4868-A006-F7B803655A58}"/>
                    </a:ext>
                  </a:extLst>
                </p:cNvPr>
                <p:cNvSpPr/>
                <p:nvPr/>
              </p:nvSpPr>
              <p:spPr>
                <a:xfrm>
                  <a:off x="474992" y="2452842"/>
                  <a:ext cx="720000" cy="720000"/>
                </a:xfrm>
                <a:prstGeom prst="ellipse">
                  <a:avLst/>
                </a:prstGeom>
                <a:solidFill>
                  <a:srgbClr val="D6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4" name="Group 73">
                  <a:extLst>
                    <a:ext uri="{FF2B5EF4-FFF2-40B4-BE49-F238E27FC236}">
                      <a16:creationId xmlns:a16="http://schemas.microsoft.com/office/drawing/2014/main" id="{7D786886-AC1D-4782-95F4-814FA88A27C7}"/>
                    </a:ext>
                  </a:extLst>
                </p:cNvPr>
                <p:cNvGrpSpPr/>
                <p:nvPr/>
              </p:nvGrpSpPr>
              <p:grpSpPr>
                <a:xfrm>
                  <a:off x="625986" y="2508986"/>
                  <a:ext cx="436556" cy="551868"/>
                  <a:chOff x="6152462" y="4221571"/>
                  <a:chExt cx="566549" cy="716197"/>
                </a:xfrm>
              </p:grpSpPr>
              <p:grpSp>
                <p:nvGrpSpPr>
                  <p:cNvPr id="75" name="Group 74">
                    <a:extLst>
                      <a:ext uri="{FF2B5EF4-FFF2-40B4-BE49-F238E27FC236}">
                        <a16:creationId xmlns:a16="http://schemas.microsoft.com/office/drawing/2014/main" id="{402196C2-919A-4636-842E-EB401A552AE6}"/>
                      </a:ext>
                    </a:extLst>
                  </p:cNvPr>
                  <p:cNvGrpSpPr/>
                  <p:nvPr/>
                </p:nvGrpSpPr>
                <p:grpSpPr>
                  <a:xfrm>
                    <a:off x="6152462" y="4221571"/>
                    <a:ext cx="455463" cy="716197"/>
                    <a:chOff x="5105842" y="555391"/>
                    <a:chExt cx="455463" cy="716197"/>
                  </a:xfrm>
                  <a:effectLst>
                    <a:outerShdw blurRad="50800" dist="38100" dir="5400000" algn="t" rotWithShape="0">
                      <a:prstClr val="black">
                        <a:alpha val="40000"/>
                      </a:prstClr>
                    </a:outerShdw>
                  </a:effectLst>
                </p:grpSpPr>
                <p:sp>
                  <p:nvSpPr>
                    <p:cNvPr id="78" name="Rectangle: Rounded Corners 77">
                      <a:extLst>
                        <a:ext uri="{FF2B5EF4-FFF2-40B4-BE49-F238E27FC236}">
                          <a16:creationId xmlns:a16="http://schemas.microsoft.com/office/drawing/2014/main" id="{7D619A1D-1A48-4CB4-B7C2-853C894CCD84}"/>
                        </a:ext>
                      </a:extLst>
                    </p:cNvPr>
                    <p:cNvSpPr/>
                    <p:nvPr/>
                  </p:nvSpPr>
                  <p:spPr>
                    <a:xfrm>
                      <a:off x="5253038" y="871538"/>
                      <a:ext cx="195262" cy="400050"/>
                    </a:xfrm>
                    <a:prstGeom prst="roundRect">
                      <a:avLst>
                        <a:gd name="adj" fmla="val 50000"/>
                      </a:avLst>
                    </a:prstGeom>
                    <a:solidFill>
                      <a:srgbClr val="BFBFB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9" name="Group 78">
                      <a:extLst>
                        <a:ext uri="{FF2B5EF4-FFF2-40B4-BE49-F238E27FC236}">
                          <a16:creationId xmlns:a16="http://schemas.microsoft.com/office/drawing/2014/main" id="{FEDB2E38-05CC-46B1-9BE3-7E559CBDA6BB}"/>
                        </a:ext>
                      </a:extLst>
                    </p:cNvPr>
                    <p:cNvGrpSpPr/>
                    <p:nvPr/>
                  </p:nvGrpSpPr>
                  <p:grpSpPr>
                    <a:xfrm>
                      <a:off x="5105842" y="555391"/>
                      <a:ext cx="455463" cy="410923"/>
                      <a:chOff x="4691145" y="555391"/>
                      <a:chExt cx="455463" cy="410923"/>
                    </a:xfrm>
                  </p:grpSpPr>
                  <p:sp>
                    <p:nvSpPr>
                      <p:cNvPr id="82" name="Freeform: Shape 81">
                        <a:extLst>
                          <a:ext uri="{FF2B5EF4-FFF2-40B4-BE49-F238E27FC236}">
                            <a16:creationId xmlns:a16="http://schemas.microsoft.com/office/drawing/2014/main" id="{078DC1A0-4814-4AC9-BFF5-81C165C3DFD4}"/>
                          </a:ext>
                        </a:extLst>
                      </p:cNvPr>
                      <p:cNvSpPr/>
                      <p:nvPr/>
                    </p:nvSpPr>
                    <p:spPr>
                      <a:xfrm>
                        <a:off x="4801790" y="709613"/>
                        <a:ext cx="289720" cy="256377"/>
                      </a:xfrm>
                      <a:custGeom>
                        <a:avLst/>
                        <a:gdLst>
                          <a:gd name="connsiteX0" fmla="*/ 13304 w 295880"/>
                          <a:gd name="connsiteY0" fmla="*/ 196056 h 337344"/>
                          <a:gd name="connsiteX1" fmla="*/ 13304 w 295880"/>
                          <a:gd name="connsiteY1" fmla="*/ 196056 h 337344"/>
                          <a:gd name="connsiteX2" fmla="*/ 13304 w 295880"/>
                          <a:gd name="connsiteY2" fmla="*/ 196056 h 337344"/>
                          <a:gd name="connsiteX3" fmla="*/ 241111 w 295880"/>
                          <a:gd name="connsiteY3" fmla="*/ 115094 h 337344"/>
                          <a:gd name="connsiteX4" fmla="*/ 283966 w 295880"/>
                          <a:gd name="connsiteY4" fmla="*/ 187184 h 337344"/>
                          <a:gd name="connsiteX5" fmla="*/ 295880 w 295880"/>
                          <a:gd name="connsiteY5" fmla="*/ 196055 h 337344"/>
                          <a:gd name="connsiteX6" fmla="*/ 295880 w 295880"/>
                          <a:gd name="connsiteY6" fmla="*/ 196056 h 337344"/>
                          <a:gd name="connsiteX7" fmla="*/ 154592 w 295880"/>
                          <a:gd name="connsiteY7" fmla="*/ 337344 h 337344"/>
                          <a:gd name="connsiteX8" fmla="*/ 24407 w 295880"/>
                          <a:gd name="connsiteY8" fmla="*/ 251052 h 337344"/>
                          <a:gd name="connsiteX9" fmla="*/ 16768 w 295880"/>
                          <a:gd name="connsiteY9" fmla="*/ 213211 h 337344"/>
                          <a:gd name="connsiteX10" fmla="*/ 20246 w 295880"/>
                          <a:gd name="connsiteY10" fmla="*/ 202511 h 337344"/>
                          <a:gd name="connsiteX11" fmla="*/ 80773 w 295880"/>
                          <a:gd name="connsiteY11" fmla="*/ 120650 h 337344"/>
                          <a:gd name="connsiteX12" fmla="*/ 241111 w 295880"/>
                          <a:gd name="connsiteY12" fmla="*/ 115094 h 337344"/>
                          <a:gd name="connsiteX13" fmla="*/ 0 w 295880"/>
                          <a:gd name="connsiteY13" fmla="*/ 114406 h 337344"/>
                          <a:gd name="connsiteX14" fmla="*/ 15973 w 295880"/>
                          <a:gd name="connsiteY14" fmla="*/ 169320 h 337344"/>
                          <a:gd name="connsiteX15" fmla="*/ 17946 w 295880"/>
                          <a:gd name="connsiteY15" fmla="*/ 173066 h 337344"/>
                          <a:gd name="connsiteX16" fmla="*/ 17946 w 295880"/>
                          <a:gd name="connsiteY16" fmla="*/ 173067 h 337344"/>
                          <a:gd name="connsiteX17" fmla="*/ 15973 w 295880"/>
                          <a:gd name="connsiteY17" fmla="*/ 169321 h 337344"/>
                          <a:gd name="connsiteX18" fmla="*/ 0 w 295880"/>
                          <a:gd name="connsiteY18" fmla="*/ 114407 h 337344"/>
                          <a:gd name="connsiteX19" fmla="*/ 293630 w 295880"/>
                          <a:gd name="connsiteY19" fmla="*/ 98541 h 337344"/>
                          <a:gd name="connsiteX20" fmla="*/ 293630 w 295880"/>
                          <a:gd name="connsiteY20" fmla="*/ 98542 h 337344"/>
                          <a:gd name="connsiteX21" fmla="*/ 288627 w 295880"/>
                          <a:gd name="connsiteY21" fmla="*/ 139242 h 337344"/>
                          <a:gd name="connsiteX22" fmla="*/ 285938 w 295880"/>
                          <a:gd name="connsiteY22" fmla="*/ 146812 h 337344"/>
                          <a:gd name="connsiteX23" fmla="*/ 285938 w 295880"/>
                          <a:gd name="connsiteY23" fmla="*/ 146811 h 337344"/>
                          <a:gd name="connsiteX24" fmla="*/ 288627 w 295880"/>
                          <a:gd name="connsiteY24" fmla="*/ 139241 h 337344"/>
                          <a:gd name="connsiteX25" fmla="*/ 111571 w 295880"/>
                          <a:gd name="connsiteY25" fmla="*/ 0 h 337344"/>
                          <a:gd name="connsiteX26" fmla="*/ 111571 w 295880"/>
                          <a:gd name="connsiteY26" fmla="*/ 0 h 337344"/>
                          <a:gd name="connsiteX27" fmla="*/ 114048 w 295880"/>
                          <a:gd name="connsiteY27" fmla="*/ 32292 h 337344"/>
                          <a:gd name="connsiteX28" fmla="*/ 114048 w 295880"/>
                          <a:gd name="connsiteY28" fmla="*/ 32292 h 337344"/>
                          <a:gd name="connsiteX0" fmla="*/ 13304 w 295880"/>
                          <a:gd name="connsiteY0" fmla="*/ 196056 h 337344"/>
                          <a:gd name="connsiteX1" fmla="*/ 13304 w 295880"/>
                          <a:gd name="connsiteY1" fmla="*/ 196056 h 337344"/>
                          <a:gd name="connsiteX2" fmla="*/ 13304 w 295880"/>
                          <a:gd name="connsiteY2" fmla="*/ 196056 h 337344"/>
                          <a:gd name="connsiteX3" fmla="*/ 241111 w 295880"/>
                          <a:gd name="connsiteY3" fmla="*/ 115094 h 337344"/>
                          <a:gd name="connsiteX4" fmla="*/ 283966 w 295880"/>
                          <a:gd name="connsiteY4" fmla="*/ 187184 h 337344"/>
                          <a:gd name="connsiteX5" fmla="*/ 295880 w 295880"/>
                          <a:gd name="connsiteY5" fmla="*/ 196055 h 337344"/>
                          <a:gd name="connsiteX6" fmla="*/ 295880 w 295880"/>
                          <a:gd name="connsiteY6" fmla="*/ 196056 h 337344"/>
                          <a:gd name="connsiteX7" fmla="*/ 154592 w 295880"/>
                          <a:gd name="connsiteY7" fmla="*/ 337344 h 337344"/>
                          <a:gd name="connsiteX8" fmla="*/ 24407 w 295880"/>
                          <a:gd name="connsiteY8" fmla="*/ 251052 h 337344"/>
                          <a:gd name="connsiteX9" fmla="*/ 16768 w 295880"/>
                          <a:gd name="connsiteY9" fmla="*/ 213211 h 337344"/>
                          <a:gd name="connsiteX10" fmla="*/ 20246 w 295880"/>
                          <a:gd name="connsiteY10" fmla="*/ 202511 h 337344"/>
                          <a:gd name="connsiteX11" fmla="*/ 80773 w 295880"/>
                          <a:gd name="connsiteY11" fmla="*/ 120650 h 337344"/>
                          <a:gd name="connsiteX12" fmla="*/ 241111 w 295880"/>
                          <a:gd name="connsiteY12" fmla="*/ 115094 h 337344"/>
                          <a:gd name="connsiteX13" fmla="*/ 0 w 295880"/>
                          <a:gd name="connsiteY13" fmla="*/ 114406 h 337344"/>
                          <a:gd name="connsiteX14" fmla="*/ 15973 w 295880"/>
                          <a:gd name="connsiteY14" fmla="*/ 169320 h 337344"/>
                          <a:gd name="connsiteX15" fmla="*/ 17946 w 295880"/>
                          <a:gd name="connsiteY15" fmla="*/ 173066 h 337344"/>
                          <a:gd name="connsiteX16" fmla="*/ 17946 w 295880"/>
                          <a:gd name="connsiteY16" fmla="*/ 173067 h 337344"/>
                          <a:gd name="connsiteX17" fmla="*/ 15973 w 295880"/>
                          <a:gd name="connsiteY17" fmla="*/ 169321 h 337344"/>
                          <a:gd name="connsiteX18" fmla="*/ 0 w 295880"/>
                          <a:gd name="connsiteY18" fmla="*/ 114407 h 337344"/>
                          <a:gd name="connsiteX19" fmla="*/ 0 w 295880"/>
                          <a:gd name="connsiteY19" fmla="*/ 114406 h 337344"/>
                          <a:gd name="connsiteX20" fmla="*/ 293630 w 295880"/>
                          <a:gd name="connsiteY20" fmla="*/ 98541 h 337344"/>
                          <a:gd name="connsiteX21" fmla="*/ 293630 w 295880"/>
                          <a:gd name="connsiteY21" fmla="*/ 98542 h 337344"/>
                          <a:gd name="connsiteX22" fmla="*/ 288627 w 295880"/>
                          <a:gd name="connsiteY22" fmla="*/ 139242 h 337344"/>
                          <a:gd name="connsiteX23" fmla="*/ 285938 w 295880"/>
                          <a:gd name="connsiteY23" fmla="*/ 146812 h 337344"/>
                          <a:gd name="connsiteX24" fmla="*/ 285938 w 295880"/>
                          <a:gd name="connsiteY24" fmla="*/ 146811 h 337344"/>
                          <a:gd name="connsiteX25" fmla="*/ 288627 w 295880"/>
                          <a:gd name="connsiteY25" fmla="*/ 139241 h 337344"/>
                          <a:gd name="connsiteX26" fmla="*/ 293630 w 295880"/>
                          <a:gd name="connsiteY26" fmla="*/ 98541 h 337344"/>
                          <a:gd name="connsiteX27" fmla="*/ 111571 w 295880"/>
                          <a:gd name="connsiteY27" fmla="*/ 0 h 337344"/>
                          <a:gd name="connsiteX28" fmla="*/ 111571 w 295880"/>
                          <a:gd name="connsiteY28" fmla="*/ 0 h 337344"/>
                          <a:gd name="connsiteX29" fmla="*/ 114048 w 295880"/>
                          <a:gd name="connsiteY29" fmla="*/ 32292 h 337344"/>
                          <a:gd name="connsiteX30" fmla="*/ 111571 w 295880"/>
                          <a:gd name="connsiteY30" fmla="*/ 0 h 337344"/>
                          <a:gd name="connsiteX0" fmla="*/ 13304 w 295880"/>
                          <a:gd name="connsiteY0" fmla="*/ 196056 h 337344"/>
                          <a:gd name="connsiteX1" fmla="*/ 13304 w 295880"/>
                          <a:gd name="connsiteY1" fmla="*/ 196056 h 337344"/>
                          <a:gd name="connsiteX2" fmla="*/ 13304 w 295880"/>
                          <a:gd name="connsiteY2" fmla="*/ 196056 h 337344"/>
                          <a:gd name="connsiteX3" fmla="*/ 241111 w 295880"/>
                          <a:gd name="connsiteY3" fmla="*/ 115094 h 337344"/>
                          <a:gd name="connsiteX4" fmla="*/ 283966 w 295880"/>
                          <a:gd name="connsiteY4" fmla="*/ 187184 h 337344"/>
                          <a:gd name="connsiteX5" fmla="*/ 295880 w 295880"/>
                          <a:gd name="connsiteY5" fmla="*/ 196055 h 337344"/>
                          <a:gd name="connsiteX6" fmla="*/ 295880 w 295880"/>
                          <a:gd name="connsiteY6" fmla="*/ 196056 h 337344"/>
                          <a:gd name="connsiteX7" fmla="*/ 154592 w 295880"/>
                          <a:gd name="connsiteY7" fmla="*/ 337344 h 337344"/>
                          <a:gd name="connsiteX8" fmla="*/ 24407 w 295880"/>
                          <a:gd name="connsiteY8" fmla="*/ 251052 h 337344"/>
                          <a:gd name="connsiteX9" fmla="*/ 16768 w 295880"/>
                          <a:gd name="connsiteY9" fmla="*/ 213211 h 337344"/>
                          <a:gd name="connsiteX10" fmla="*/ 20246 w 295880"/>
                          <a:gd name="connsiteY10" fmla="*/ 202511 h 337344"/>
                          <a:gd name="connsiteX11" fmla="*/ 80773 w 295880"/>
                          <a:gd name="connsiteY11" fmla="*/ 120650 h 337344"/>
                          <a:gd name="connsiteX12" fmla="*/ 241111 w 295880"/>
                          <a:gd name="connsiteY12" fmla="*/ 115094 h 337344"/>
                          <a:gd name="connsiteX13" fmla="*/ 0 w 295880"/>
                          <a:gd name="connsiteY13" fmla="*/ 114406 h 337344"/>
                          <a:gd name="connsiteX14" fmla="*/ 15973 w 295880"/>
                          <a:gd name="connsiteY14" fmla="*/ 169320 h 337344"/>
                          <a:gd name="connsiteX15" fmla="*/ 17946 w 295880"/>
                          <a:gd name="connsiteY15" fmla="*/ 173066 h 337344"/>
                          <a:gd name="connsiteX16" fmla="*/ 17946 w 295880"/>
                          <a:gd name="connsiteY16" fmla="*/ 173067 h 337344"/>
                          <a:gd name="connsiteX17" fmla="*/ 15973 w 295880"/>
                          <a:gd name="connsiteY17" fmla="*/ 169321 h 337344"/>
                          <a:gd name="connsiteX18" fmla="*/ 0 w 295880"/>
                          <a:gd name="connsiteY18" fmla="*/ 114407 h 337344"/>
                          <a:gd name="connsiteX19" fmla="*/ 0 w 295880"/>
                          <a:gd name="connsiteY19" fmla="*/ 114406 h 337344"/>
                          <a:gd name="connsiteX20" fmla="*/ 293630 w 295880"/>
                          <a:gd name="connsiteY20" fmla="*/ 98541 h 337344"/>
                          <a:gd name="connsiteX21" fmla="*/ 293630 w 295880"/>
                          <a:gd name="connsiteY21" fmla="*/ 98542 h 337344"/>
                          <a:gd name="connsiteX22" fmla="*/ 288627 w 295880"/>
                          <a:gd name="connsiteY22" fmla="*/ 139242 h 337344"/>
                          <a:gd name="connsiteX23" fmla="*/ 285938 w 295880"/>
                          <a:gd name="connsiteY23" fmla="*/ 146812 h 337344"/>
                          <a:gd name="connsiteX24" fmla="*/ 285938 w 295880"/>
                          <a:gd name="connsiteY24" fmla="*/ 146811 h 337344"/>
                          <a:gd name="connsiteX25" fmla="*/ 288627 w 295880"/>
                          <a:gd name="connsiteY25" fmla="*/ 139241 h 337344"/>
                          <a:gd name="connsiteX26" fmla="*/ 293630 w 295880"/>
                          <a:gd name="connsiteY26" fmla="*/ 98541 h 337344"/>
                          <a:gd name="connsiteX27" fmla="*/ 111571 w 295880"/>
                          <a:gd name="connsiteY27" fmla="*/ 0 h 337344"/>
                          <a:gd name="connsiteX28" fmla="*/ 111571 w 295880"/>
                          <a:gd name="connsiteY28" fmla="*/ 0 h 337344"/>
                          <a:gd name="connsiteX29" fmla="*/ 111571 w 295880"/>
                          <a:gd name="connsiteY29" fmla="*/ 0 h 337344"/>
                          <a:gd name="connsiteX0" fmla="*/ 13304 w 295880"/>
                          <a:gd name="connsiteY0" fmla="*/ 97515 h 238803"/>
                          <a:gd name="connsiteX1" fmla="*/ 13304 w 295880"/>
                          <a:gd name="connsiteY1" fmla="*/ 97515 h 238803"/>
                          <a:gd name="connsiteX2" fmla="*/ 13304 w 295880"/>
                          <a:gd name="connsiteY2" fmla="*/ 97515 h 238803"/>
                          <a:gd name="connsiteX3" fmla="*/ 241111 w 295880"/>
                          <a:gd name="connsiteY3" fmla="*/ 16553 h 238803"/>
                          <a:gd name="connsiteX4" fmla="*/ 283966 w 295880"/>
                          <a:gd name="connsiteY4" fmla="*/ 88643 h 238803"/>
                          <a:gd name="connsiteX5" fmla="*/ 295880 w 295880"/>
                          <a:gd name="connsiteY5" fmla="*/ 97514 h 238803"/>
                          <a:gd name="connsiteX6" fmla="*/ 295880 w 295880"/>
                          <a:gd name="connsiteY6" fmla="*/ 97515 h 238803"/>
                          <a:gd name="connsiteX7" fmla="*/ 154592 w 295880"/>
                          <a:gd name="connsiteY7" fmla="*/ 238803 h 238803"/>
                          <a:gd name="connsiteX8" fmla="*/ 24407 w 295880"/>
                          <a:gd name="connsiteY8" fmla="*/ 152511 h 238803"/>
                          <a:gd name="connsiteX9" fmla="*/ 16768 w 295880"/>
                          <a:gd name="connsiteY9" fmla="*/ 114670 h 238803"/>
                          <a:gd name="connsiteX10" fmla="*/ 20246 w 295880"/>
                          <a:gd name="connsiteY10" fmla="*/ 103970 h 238803"/>
                          <a:gd name="connsiteX11" fmla="*/ 80773 w 295880"/>
                          <a:gd name="connsiteY11" fmla="*/ 22109 h 238803"/>
                          <a:gd name="connsiteX12" fmla="*/ 241111 w 295880"/>
                          <a:gd name="connsiteY12" fmla="*/ 16553 h 238803"/>
                          <a:gd name="connsiteX13" fmla="*/ 0 w 295880"/>
                          <a:gd name="connsiteY13" fmla="*/ 15865 h 238803"/>
                          <a:gd name="connsiteX14" fmla="*/ 15973 w 295880"/>
                          <a:gd name="connsiteY14" fmla="*/ 70779 h 238803"/>
                          <a:gd name="connsiteX15" fmla="*/ 17946 w 295880"/>
                          <a:gd name="connsiteY15" fmla="*/ 74525 h 238803"/>
                          <a:gd name="connsiteX16" fmla="*/ 17946 w 295880"/>
                          <a:gd name="connsiteY16" fmla="*/ 74526 h 238803"/>
                          <a:gd name="connsiteX17" fmla="*/ 15973 w 295880"/>
                          <a:gd name="connsiteY17" fmla="*/ 70780 h 238803"/>
                          <a:gd name="connsiteX18" fmla="*/ 0 w 295880"/>
                          <a:gd name="connsiteY18" fmla="*/ 15866 h 238803"/>
                          <a:gd name="connsiteX19" fmla="*/ 0 w 295880"/>
                          <a:gd name="connsiteY19" fmla="*/ 15865 h 238803"/>
                          <a:gd name="connsiteX20" fmla="*/ 293630 w 295880"/>
                          <a:gd name="connsiteY20" fmla="*/ 0 h 238803"/>
                          <a:gd name="connsiteX21" fmla="*/ 293630 w 295880"/>
                          <a:gd name="connsiteY21" fmla="*/ 1 h 238803"/>
                          <a:gd name="connsiteX22" fmla="*/ 288627 w 295880"/>
                          <a:gd name="connsiteY22" fmla="*/ 40701 h 238803"/>
                          <a:gd name="connsiteX23" fmla="*/ 285938 w 295880"/>
                          <a:gd name="connsiteY23" fmla="*/ 48271 h 238803"/>
                          <a:gd name="connsiteX24" fmla="*/ 285938 w 295880"/>
                          <a:gd name="connsiteY24" fmla="*/ 48270 h 238803"/>
                          <a:gd name="connsiteX25" fmla="*/ 288627 w 295880"/>
                          <a:gd name="connsiteY25" fmla="*/ 40700 h 238803"/>
                          <a:gd name="connsiteX26" fmla="*/ 293630 w 295880"/>
                          <a:gd name="connsiteY26" fmla="*/ 0 h 238803"/>
                          <a:gd name="connsiteX0" fmla="*/ 13304 w 295880"/>
                          <a:gd name="connsiteY0" fmla="*/ 97515 h 238803"/>
                          <a:gd name="connsiteX1" fmla="*/ 13304 w 295880"/>
                          <a:gd name="connsiteY1" fmla="*/ 97515 h 238803"/>
                          <a:gd name="connsiteX2" fmla="*/ 13304 w 295880"/>
                          <a:gd name="connsiteY2" fmla="*/ 97515 h 238803"/>
                          <a:gd name="connsiteX3" fmla="*/ 241111 w 295880"/>
                          <a:gd name="connsiteY3" fmla="*/ 16553 h 238803"/>
                          <a:gd name="connsiteX4" fmla="*/ 283966 w 295880"/>
                          <a:gd name="connsiteY4" fmla="*/ 88643 h 238803"/>
                          <a:gd name="connsiteX5" fmla="*/ 295880 w 295880"/>
                          <a:gd name="connsiteY5" fmla="*/ 97514 h 238803"/>
                          <a:gd name="connsiteX6" fmla="*/ 295880 w 295880"/>
                          <a:gd name="connsiteY6" fmla="*/ 97515 h 238803"/>
                          <a:gd name="connsiteX7" fmla="*/ 154592 w 295880"/>
                          <a:gd name="connsiteY7" fmla="*/ 238803 h 238803"/>
                          <a:gd name="connsiteX8" fmla="*/ 24407 w 295880"/>
                          <a:gd name="connsiteY8" fmla="*/ 152511 h 238803"/>
                          <a:gd name="connsiteX9" fmla="*/ 16768 w 295880"/>
                          <a:gd name="connsiteY9" fmla="*/ 114670 h 238803"/>
                          <a:gd name="connsiteX10" fmla="*/ 20246 w 295880"/>
                          <a:gd name="connsiteY10" fmla="*/ 103970 h 238803"/>
                          <a:gd name="connsiteX11" fmla="*/ 80773 w 295880"/>
                          <a:gd name="connsiteY11" fmla="*/ 22109 h 238803"/>
                          <a:gd name="connsiteX12" fmla="*/ 241111 w 295880"/>
                          <a:gd name="connsiteY12" fmla="*/ 16553 h 238803"/>
                          <a:gd name="connsiteX13" fmla="*/ 0 w 295880"/>
                          <a:gd name="connsiteY13" fmla="*/ 15866 h 238803"/>
                          <a:gd name="connsiteX14" fmla="*/ 15973 w 295880"/>
                          <a:gd name="connsiteY14" fmla="*/ 70779 h 238803"/>
                          <a:gd name="connsiteX15" fmla="*/ 17946 w 295880"/>
                          <a:gd name="connsiteY15" fmla="*/ 74525 h 238803"/>
                          <a:gd name="connsiteX16" fmla="*/ 17946 w 295880"/>
                          <a:gd name="connsiteY16" fmla="*/ 74526 h 238803"/>
                          <a:gd name="connsiteX17" fmla="*/ 15973 w 295880"/>
                          <a:gd name="connsiteY17" fmla="*/ 70780 h 238803"/>
                          <a:gd name="connsiteX18" fmla="*/ 0 w 295880"/>
                          <a:gd name="connsiteY18" fmla="*/ 15866 h 238803"/>
                          <a:gd name="connsiteX19" fmla="*/ 293630 w 295880"/>
                          <a:gd name="connsiteY19" fmla="*/ 0 h 238803"/>
                          <a:gd name="connsiteX20" fmla="*/ 293630 w 295880"/>
                          <a:gd name="connsiteY20" fmla="*/ 1 h 238803"/>
                          <a:gd name="connsiteX21" fmla="*/ 288627 w 295880"/>
                          <a:gd name="connsiteY21" fmla="*/ 40701 h 238803"/>
                          <a:gd name="connsiteX22" fmla="*/ 285938 w 295880"/>
                          <a:gd name="connsiteY22" fmla="*/ 48271 h 238803"/>
                          <a:gd name="connsiteX23" fmla="*/ 285938 w 295880"/>
                          <a:gd name="connsiteY23" fmla="*/ 48270 h 238803"/>
                          <a:gd name="connsiteX24" fmla="*/ 288627 w 295880"/>
                          <a:gd name="connsiteY24" fmla="*/ 40700 h 238803"/>
                          <a:gd name="connsiteX25" fmla="*/ 293630 w 295880"/>
                          <a:gd name="connsiteY25" fmla="*/ 0 h 238803"/>
                          <a:gd name="connsiteX0" fmla="*/ 0 w 282576"/>
                          <a:gd name="connsiteY0" fmla="*/ 97515 h 238803"/>
                          <a:gd name="connsiteX1" fmla="*/ 0 w 282576"/>
                          <a:gd name="connsiteY1" fmla="*/ 97515 h 238803"/>
                          <a:gd name="connsiteX2" fmla="*/ 0 w 282576"/>
                          <a:gd name="connsiteY2" fmla="*/ 97515 h 238803"/>
                          <a:gd name="connsiteX3" fmla="*/ 227807 w 282576"/>
                          <a:gd name="connsiteY3" fmla="*/ 16553 h 238803"/>
                          <a:gd name="connsiteX4" fmla="*/ 270662 w 282576"/>
                          <a:gd name="connsiteY4" fmla="*/ 88643 h 238803"/>
                          <a:gd name="connsiteX5" fmla="*/ 282576 w 282576"/>
                          <a:gd name="connsiteY5" fmla="*/ 97514 h 238803"/>
                          <a:gd name="connsiteX6" fmla="*/ 282576 w 282576"/>
                          <a:gd name="connsiteY6" fmla="*/ 97515 h 238803"/>
                          <a:gd name="connsiteX7" fmla="*/ 141288 w 282576"/>
                          <a:gd name="connsiteY7" fmla="*/ 238803 h 238803"/>
                          <a:gd name="connsiteX8" fmla="*/ 11103 w 282576"/>
                          <a:gd name="connsiteY8" fmla="*/ 152511 h 238803"/>
                          <a:gd name="connsiteX9" fmla="*/ 3464 w 282576"/>
                          <a:gd name="connsiteY9" fmla="*/ 114670 h 238803"/>
                          <a:gd name="connsiteX10" fmla="*/ 6942 w 282576"/>
                          <a:gd name="connsiteY10" fmla="*/ 103970 h 238803"/>
                          <a:gd name="connsiteX11" fmla="*/ 67469 w 282576"/>
                          <a:gd name="connsiteY11" fmla="*/ 22109 h 238803"/>
                          <a:gd name="connsiteX12" fmla="*/ 227807 w 282576"/>
                          <a:gd name="connsiteY12" fmla="*/ 16553 h 238803"/>
                          <a:gd name="connsiteX13" fmla="*/ 2669 w 282576"/>
                          <a:gd name="connsiteY13" fmla="*/ 70780 h 238803"/>
                          <a:gd name="connsiteX14" fmla="*/ 2669 w 282576"/>
                          <a:gd name="connsiteY14" fmla="*/ 70779 h 238803"/>
                          <a:gd name="connsiteX15" fmla="*/ 4642 w 282576"/>
                          <a:gd name="connsiteY15" fmla="*/ 74525 h 238803"/>
                          <a:gd name="connsiteX16" fmla="*/ 4642 w 282576"/>
                          <a:gd name="connsiteY16" fmla="*/ 74526 h 238803"/>
                          <a:gd name="connsiteX17" fmla="*/ 2669 w 282576"/>
                          <a:gd name="connsiteY17" fmla="*/ 70780 h 238803"/>
                          <a:gd name="connsiteX18" fmla="*/ 280326 w 282576"/>
                          <a:gd name="connsiteY18" fmla="*/ 0 h 238803"/>
                          <a:gd name="connsiteX19" fmla="*/ 280326 w 282576"/>
                          <a:gd name="connsiteY19" fmla="*/ 1 h 238803"/>
                          <a:gd name="connsiteX20" fmla="*/ 275323 w 282576"/>
                          <a:gd name="connsiteY20" fmla="*/ 40701 h 238803"/>
                          <a:gd name="connsiteX21" fmla="*/ 272634 w 282576"/>
                          <a:gd name="connsiteY21" fmla="*/ 48271 h 238803"/>
                          <a:gd name="connsiteX22" fmla="*/ 272634 w 282576"/>
                          <a:gd name="connsiteY22" fmla="*/ 48270 h 238803"/>
                          <a:gd name="connsiteX23" fmla="*/ 275323 w 282576"/>
                          <a:gd name="connsiteY23" fmla="*/ 40700 h 238803"/>
                          <a:gd name="connsiteX24" fmla="*/ 280326 w 282576"/>
                          <a:gd name="connsiteY24" fmla="*/ 0 h 238803"/>
                          <a:gd name="connsiteX0" fmla="*/ 0 w 282576"/>
                          <a:gd name="connsiteY0" fmla="*/ 97514 h 238802"/>
                          <a:gd name="connsiteX1" fmla="*/ 0 w 282576"/>
                          <a:gd name="connsiteY1" fmla="*/ 97514 h 238802"/>
                          <a:gd name="connsiteX2" fmla="*/ 0 w 282576"/>
                          <a:gd name="connsiteY2" fmla="*/ 97514 h 238802"/>
                          <a:gd name="connsiteX3" fmla="*/ 227807 w 282576"/>
                          <a:gd name="connsiteY3" fmla="*/ 16552 h 238802"/>
                          <a:gd name="connsiteX4" fmla="*/ 270662 w 282576"/>
                          <a:gd name="connsiteY4" fmla="*/ 88642 h 238802"/>
                          <a:gd name="connsiteX5" fmla="*/ 282576 w 282576"/>
                          <a:gd name="connsiteY5" fmla="*/ 97513 h 238802"/>
                          <a:gd name="connsiteX6" fmla="*/ 282576 w 282576"/>
                          <a:gd name="connsiteY6" fmla="*/ 97514 h 238802"/>
                          <a:gd name="connsiteX7" fmla="*/ 141288 w 282576"/>
                          <a:gd name="connsiteY7" fmla="*/ 238802 h 238802"/>
                          <a:gd name="connsiteX8" fmla="*/ 11103 w 282576"/>
                          <a:gd name="connsiteY8" fmla="*/ 152510 h 238802"/>
                          <a:gd name="connsiteX9" fmla="*/ 3464 w 282576"/>
                          <a:gd name="connsiteY9" fmla="*/ 114669 h 238802"/>
                          <a:gd name="connsiteX10" fmla="*/ 6942 w 282576"/>
                          <a:gd name="connsiteY10" fmla="*/ 103969 h 238802"/>
                          <a:gd name="connsiteX11" fmla="*/ 67469 w 282576"/>
                          <a:gd name="connsiteY11" fmla="*/ 22108 h 238802"/>
                          <a:gd name="connsiteX12" fmla="*/ 227807 w 282576"/>
                          <a:gd name="connsiteY12" fmla="*/ 16552 h 238802"/>
                          <a:gd name="connsiteX13" fmla="*/ 2669 w 282576"/>
                          <a:gd name="connsiteY13" fmla="*/ 70779 h 238802"/>
                          <a:gd name="connsiteX14" fmla="*/ 2669 w 282576"/>
                          <a:gd name="connsiteY14" fmla="*/ 70778 h 238802"/>
                          <a:gd name="connsiteX15" fmla="*/ 4642 w 282576"/>
                          <a:gd name="connsiteY15" fmla="*/ 74524 h 238802"/>
                          <a:gd name="connsiteX16" fmla="*/ 4642 w 282576"/>
                          <a:gd name="connsiteY16" fmla="*/ 74525 h 238802"/>
                          <a:gd name="connsiteX17" fmla="*/ 2669 w 282576"/>
                          <a:gd name="connsiteY17" fmla="*/ 70779 h 238802"/>
                          <a:gd name="connsiteX18" fmla="*/ 275323 w 282576"/>
                          <a:gd name="connsiteY18" fmla="*/ 40699 h 238802"/>
                          <a:gd name="connsiteX19" fmla="*/ 280326 w 282576"/>
                          <a:gd name="connsiteY19" fmla="*/ 0 h 238802"/>
                          <a:gd name="connsiteX20" fmla="*/ 275323 w 282576"/>
                          <a:gd name="connsiteY20" fmla="*/ 40700 h 238802"/>
                          <a:gd name="connsiteX21" fmla="*/ 272634 w 282576"/>
                          <a:gd name="connsiteY21" fmla="*/ 48270 h 238802"/>
                          <a:gd name="connsiteX22" fmla="*/ 272634 w 282576"/>
                          <a:gd name="connsiteY22" fmla="*/ 48269 h 238802"/>
                          <a:gd name="connsiteX23" fmla="*/ 275323 w 282576"/>
                          <a:gd name="connsiteY23" fmla="*/ 40699 h 238802"/>
                          <a:gd name="connsiteX0" fmla="*/ 0 w 282576"/>
                          <a:gd name="connsiteY0" fmla="*/ 80962 h 222250"/>
                          <a:gd name="connsiteX1" fmla="*/ 0 w 282576"/>
                          <a:gd name="connsiteY1" fmla="*/ 80962 h 222250"/>
                          <a:gd name="connsiteX2" fmla="*/ 0 w 282576"/>
                          <a:gd name="connsiteY2" fmla="*/ 80962 h 222250"/>
                          <a:gd name="connsiteX3" fmla="*/ 227807 w 282576"/>
                          <a:gd name="connsiteY3" fmla="*/ 0 h 222250"/>
                          <a:gd name="connsiteX4" fmla="*/ 270662 w 282576"/>
                          <a:gd name="connsiteY4" fmla="*/ 72090 h 222250"/>
                          <a:gd name="connsiteX5" fmla="*/ 282576 w 282576"/>
                          <a:gd name="connsiteY5" fmla="*/ 80961 h 222250"/>
                          <a:gd name="connsiteX6" fmla="*/ 282576 w 282576"/>
                          <a:gd name="connsiteY6" fmla="*/ 80962 h 222250"/>
                          <a:gd name="connsiteX7" fmla="*/ 141288 w 282576"/>
                          <a:gd name="connsiteY7" fmla="*/ 222250 h 222250"/>
                          <a:gd name="connsiteX8" fmla="*/ 11103 w 282576"/>
                          <a:gd name="connsiteY8" fmla="*/ 135958 h 222250"/>
                          <a:gd name="connsiteX9" fmla="*/ 3464 w 282576"/>
                          <a:gd name="connsiteY9" fmla="*/ 98117 h 222250"/>
                          <a:gd name="connsiteX10" fmla="*/ 6942 w 282576"/>
                          <a:gd name="connsiteY10" fmla="*/ 87417 h 222250"/>
                          <a:gd name="connsiteX11" fmla="*/ 67469 w 282576"/>
                          <a:gd name="connsiteY11" fmla="*/ 5556 h 222250"/>
                          <a:gd name="connsiteX12" fmla="*/ 227807 w 282576"/>
                          <a:gd name="connsiteY12" fmla="*/ 0 h 222250"/>
                          <a:gd name="connsiteX13" fmla="*/ 2669 w 282576"/>
                          <a:gd name="connsiteY13" fmla="*/ 54227 h 222250"/>
                          <a:gd name="connsiteX14" fmla="*/ 2669 w 282576"/>
                          <a:gd name="connsiteY14" fmla="*/ 54226 h 222250"/>
                          <a:gd name="connsiteX15" fmla="*/ 4642 w 282576"/>
                          <a:gd name="connsiteY15" fmla="*/ 57972 h 222250"/>
                          <a:gd name="connsiteX16" fmla="*/ 4642 w 282576"/>
                          <a:gd name="connsiteY16" fmla="*/ 57973 h 222250"/>
                          <a:gd name="connsiteX17" fmla="*/ 2669 w 282576"/>
                          <a:gd name="connsiteY17" fmla="*/ 54227 h 222250"/>
                          <a:gd name="connsiteX18" fmla="*/ 275323 w 282576"/>
                          <a:gd name="connsiteY18" fmla="*/ 24147 h 222250"/>
                          <a:gd name="connsiteX19" fmla="*/ 275323 w 282576"/>
                          <a:gd name="connsiteY19" fmla="*/ 24148 h 222250"/>
                          <a:gd name="connsiteX20" fmla="*/ 272634 w 282576"/>
                          <a:gd name="connsiteY20" fmla="*/ 31718 h 222250"/>
                          <a:gd name="connsiteX21" fmla="*/ 272634 w 282576"/>
                          <a:gd name="connsiteY21" fmla="*/ 31717 h 222250"/>
                          <a:gd name="connsiteX22" fmla="*/ 275323 w 282576"/>
                          <a:gd name="connsiteY22" fmla="*/ 24147 h 222250"/>
                          <a:gd name="connsiteX0" fmla="*/ 0 w 282576"/>
                          <a:gd name="connsiteY0" fmla="*/ 80962 h 222250"/>
                          <a:gd name="connsiteX1" fmla="*/ 0 w 282576"/>
                          <a:gd name="connsiteY1" fmla="*/ 80962 h 222250"/>
                          <a:gd name="connsiteX2" fmla="*/ 0 w 282576"/>
                          <a:gd name="connsiteY2" fmla="*/ 80962 h 222250"/>
                          <a:gd name="connsiteX3" fmla="*/ 227807 w 282576"/>
                          <a:gd name="connsiteY3" fmla="*/ 0 h 222250"/>
                          <a:gd name="connsiteX4" fmla="*/ 270662 w 282576"/>
                          <a:gd name="connsiteY4" fmla="*/ 72090 h 222250"/>
                          <a:gd name="connsiteX5" fmla="*/ 282576 w 282576"/>
                          <a:gd name="connsiteY5" fmla="*/ 80961 h 222250"/>
                          <a:gd name="connsiteX6" fmla="*/ 282576 w 282576"/>
                          <a:gd name="connsiteY6" fmla="*/ 80962 h 222250"/>
                          <a:gd name="connsiteX7" fmla="*/ 141288 w 282576"/>
                          <a:gd name="connsiteY7" fmla="*/ 222250 h 222250"/>
                          <a:gd name="connsiteX8" fmla="*/ 11103 w 282576"/>
                          <a:gd name="connsiteY8" fmla="*/ 135958 h 222250"/>
                          <a:gd name="connsiteX9" fmla="*/ 3464 w 282576"/>
                          <a:gd name="connsiteY9" fmla="*/ 98117 h 222250"/>
                          <a:gd name="connsiteX10" fmla="*/ 6942 w 282576"/>
                          <a:gd name="connsiteY10" fmla="*/ 87417 h 222250"/>
                          <a:gd name="connsiteX11" fmla="*/ 67469 w 282576"/>
                          <a:gd name="connsiteY11" fmla="*/ 5556 h 222250"/>
                          <a:gd name="connsiteX12" fmla="*/ 227807 w 282576"/>
                          <a:gd name="connsiteY12" fmla="*/ 0 h 222250"/>
                          <a:gd name="connsiteX13" fmla="*/ 2669 w 282576"/>
                          <a:gd name="connsiteY13" fmla="*/ 54227 h 222250"/>
                          <a:gd name="connsiteX14" fmla="*/ 2669 w 282576"/>
                          <a:gd name="connsiteY14" fmla="*/ 54226 h 222250"/>
                          <a:gd name="connsiteX15" fmla="*/ 4642 w 282576"/>
                          <a:gd name="connsiteY15" fmla="*/ 57972 h 222250"/>
                          <a:gd name="connsiteX16" fmla="*/ 4642 w 282576"/>
                          <a:gd name="connsiteY16" fmla="*/ 57973 h 222250"/>
                          <a:gd name="connsiteX17" fmla="*/ 2669 w 282576"/>
                          <a:gd name="connsiteY17" fmla="*/ 54227 h 222250"/>
                          <a:gd name="connsiteX18" fmla="*/ 272634 w 282576"/>
                          <a:gd name="connsiteY18" fmla="*/ 31717 h 222250"/>
                          <a:gd name="connsiteX19" fmla="*/ 275323 w 282576"/>
                          <a:gd name="connsiteY19" fmla="*/ 24148 h 222250"/>
                          <a:gd name="connsiteX20" fmla="*/ 272634 w 282576"/>
                          <a:gd name="connsiteY20" fmla="*/ 31718 h 222250"/>
                          <a:gd name="connsiteX21" fmla="*/ 272634 w 282576"/>
                          <a:gd name="connsiteY21" fmla="*/ 31717 h 222250"/>
                          <a:gd name="connsiteX0" fmla="*/ 0 w 282576"/>
                          <a:gd name="connsiteY0" fmla="*/ 80962 h 222250"/>
                          <a:gd name="connsiteX1" fmla="*/ 0 w 282576"/>
                          <a:gd name="connsiteY1" fmla="*/ 80962 h 222250"/>
                          <a:gd name="connsiteX2" fmla="*/ 0 w 282576"/>
                          <a:gd name="connsiteY2" fmla="*/ 80962 h 222250"/>
                          <a:gd name="connsiteX3" fmla="*/ 227807 w 282576"/>
                          <a:gd name="connsiteY3" fmla="*/ 0 h 222250"/>
                          <a:gd name="connsiteX4" fmla="*/ 270662 w 282576"/>
                          <a:gd name="connsiteY4" fmla="*/ 72090 h 222250"/>
                          <a:gd name="connsiteX5" fmla="*/ 282576 w 282576"/>
                          <a:gd name="connsiteY5" fmla="*/ 80961 h 222250"/>
                          <a:gd name="connsiteX6" fmla="*/ 282576 w 282576"/>
                          <a:gd name="connsiteY6" fmla="*/ 80962 h 222250"/>
                          <a:gd name="connsiteX7" fmla="*/ 141288 w 282576"/>
                          <a:gd name="connsiteY7" fmla="*/ 222250 h 222250"/>
                          <a:gd name="connsiteX8" fmla="*/ 11103 w 282576"/>
                          <a:gd name="connsiteY8" fmla="*/ 135958 h 222250"/>
                          <a:gd name="connsiteX9" fmla="*/ 3464 w 282576"/>
                          <a:gd name="connsiteY9" fmla="*/ 98117 h 222250"/>
                          <a:gd name="connsiteX10" fmla="*/ 6942 w 282576"/>
                          <a:gd name="connsiteY10" fmla="*/ 87417 h 222250"/>
                          <a:gd name="connsiteX11" fmla="*/ 67469 w 282576"/>
                          <a:gd name="connsiteY11" fmla="*/ 5556 h 222250"/>
                          <a:gd name="connsiteX12" fmla="*/ 227807 w 282576"/>
                          <a:gd name="connsiteY12" fmla="*/ 0 h 222250"/>
                          <a:gd name="connsiteX13" fmla="*/ 2669 w 282576"/>
                          <a:gd name="connsiteY13" fmla="*/ 54227 h 222250"/>
                          <a:gd name="connsiteX14" fmla="*/ 2669 w 282576"/>
                          <a:gd name="connsiteY14" fmla="*/ 54226 h 222250"/>
                          <a:gd name="connsiteX15" fmla="*/ 4642 w 282576"/>
                          <a:gd name="connsiteY15" fmla="*/ 57972 h 222250"/>
                          <a:gd name="connsiteX16" fmla="*/ 4642 w 282576"/>
                          <a:gd name="connsiteY16" fmla="*/ 57973 h 222250"/>
                          <a:gd name="connsiteX17" fmla="*/ 2669 w 282576"/>
                          <a:gd name="connsiteY17" fmla="*/ 54227 h 222250"/>
                          <a:gd name="connsiteX18" fmla="*/ 272634 w 282576"/>
                          <a:gd name="connsiteY18" fmla="*/ 31718 h 222250"/>
                          <a:gd name="connsiteX19" fmla="*/ 275323 w 282576"/>
                          <a:gd name="connsiteY19" fmla="*/ 24148 h 222250"/>
                          <a:gd name="connsiteX20" fmla="*/ 272634 w 282576"/>
                          <a:gd name="connsiteY20" fmla="*/ 31718 h 222250"/>
                          <a:gd name="connsiteX0" fmla="*/ 0 w 282576"/>
                          <a:gd name="connsiteY0" fmla="*/ 80962 h 222250"/>
                          <a:gd name="connsiteX1" fmla="*/ 0 w 282576"/>
                          <a:gd name="connsiteY1" fmla="*/ 80962 h 222250"/>
                          <a:gd name="connsiteX2" fmla="*/ 0 w 282576"/>
                          <a:gd name="connsiteY2" fmla="*/ 80962 h 222250"/>
                          <a:gd name="connsiteX3" fmla="*/ 227807 w 282576"/>
                          <a:gd name="connsiteY3" fmla="*/ 0 h 222250"/>
                          <a:gd name="connsiteX4" fmla="*/ 270662 w 282576"/>
                          <a:gd name="connsiteY4" fmla="*/ 72090 h 222250"/>
                          <a:gd name="connsiteX5" fmla="*/ 282576 w 282576"/>
                          <a:gd name="connsiteY5" fmla="*/ 80961 h 222250"/>
                          <a:gd name="connsiteX6" fmla="*/ 282576 w 282576"/>
                          <a:gd name="connsiteY6" fmla="*/ 80962 h 222250"/>
                          <a:gd name="connsiteX7" fmla="*/ 141288 w 282576"/>
                          <a:gd name="connsiteY7" fmla="*/ 222250 h 222250"/>
                          <a:gd name="connsiteX8" fmla="*/ 11103 w 282576"/>
                          <a:gd name="connsiteY8" fmla="*/ 135958 h 222250"/>
                          <a:gd name="connsiteX9" fmla="*/ 3464 w 282576"/>
                          <a:gd name="connsiteY9" fmla="*/ 98117 h 222250"/>
                          <a:gd name="connsiteX10" fmla="*/ 6942 w 282576"/>
                          <a:gd name="connsiteY10" fmla="*/ 87417 h 222250"/>
                          <a:gd name="connsiteX11" fmla="*/ 67469 w 282576"/>
                          <a:gd name="connsiteY11" fmla="*/ 5556 h 222250"/>
                          <a:gd name="connsiteX12" fmla="*/ 227807 w 282576"/>
                          <a:gd name="connsiteY12" fmla="*/ 0 h 222250"/>
                          <a:gd name="connsiteX13" fmla="*/ 2669 w 282576"/>
                          <a:gd name="connsiteY13" fmla="*/ 54227 h 222250"/>
                          <a:gd name="connsiteX14" fmla="*/ 2669 w 282576"/>
                          <a:gd name="connsiteY14" fmla="*/ 54226 h 222250"/>
                          <a:gd name="connsiteX15" fmla="*/ 4642 w 282576"/>
                          <a:gd name="connsiteY15" fmla="*/ 57972 h 222250"/>
                          <a:gd name="connsiteX16" fmla="*/ 4642 w 282576"/>
                          <a:gd name="connsiteY16" fmla="*/ 57973 h 222250"/>
                          <a:gd name="connsiteX17" fmla="*/ 2669 w 282576"/>
                          <a:gd name="connsiteY17" fmla="*/ 54227 h 222250"/>
                          <a:gd name="connsiteX0" fmla="*/ 0 w 289720"/>
                          <a:gd name="connsiteY0" fmla="*/ 80962 h 223040"/>
                          <a:gd name="connsiteX1" fmla="*/ 0 w 289720"/>
                          <a:gd name="connsiteY1" fmla="*/ 80962 h 223040"/>
                          <a:gd name="connsiteX2" fmla="*/ 0 w 289720"/>
                          <a:gd name="connsiteY2" fmla="*/ 80962 h 223040"/>
                          <a:gd name="connsiteX3" fmla="*/ 227807 w 289720"/>
                          <a:gd name="connsiteY3" fmla="*/ 0 h 223040"/>
                          <a:gd name="connsiteX4" fmla="*/ 270662 w 289720"/>
                          <a:gd name="connsiteY4" fmla="*/ 72090 h 223040"/>
                          <a:gd name="connsiteX5" fmla="*/ 282576 w 289720"/>
                          <a:gd name="connsiteY5" fmla="*/ 80961 h 223040"/>
                          <a:gd name="connsiteX6" fmla="*/ 289720 w 289720"/>
                          <a:gd name="connsiteY6" fmla="*/ 92868 h 223040"/>
                          <a:gd name="connsiteX7" fmla="*/ 141288 w 289720"/>
                          <a:gd name="connsiteY7" fmla="*/ 222250 h 223040"/>
                          <a:gd name="connsiteX8" fmla="*/ 11103 w 289720"/>
                          <a:gd name="connsiteY8" fmla="*/ 135958 h 223040"/>
                          <a:gd name="connsiteX9" fmla="*/ 3464 w 289720"/>
                          <a:gd name="connsiteY9" fmla="*/ 98117 h 223040"/>
                          <a:gd name="connsiteX10" fmla="*/ 6942 w 289720"/>
                          <a:gd name="connsiteY10" fmla="*/ 87417 h 223040"/>
                          <a:gd name="connsiteX11" fmla="*/ 67469 w 289720"/>
                          <a:gd name="connsiteY11" fmla="*/ 5556 h 223040"/>
                          <a:gd name="connsiteX12" fmla="*/ 227807 w 289720"/>
                          <a:gd name="connsiteY12" fmla="*/ 0 h 223040"/>
                          <a:gd name="connsiteX13" fmla="*/ 2669 w 289720"/>
                          <a:gd name="connsiteY13" fmla="*/ 54227 h 223040"/>
                          <a:gd name="connsiteX14" fmla="*/ 2669 w 289720"/>
                          <a:gd name="connsiteY14" fmla="*/ 54226 h 223040"/>
                          <a:gd name="connsiteX15" fmla="*/ 4642 w 289720"/>
                          <a:gd name="connsiteY15" fmla="*/ 57972 h 223040"/>
                          <a:gd name="connsiteX16" fmla="*/ 4642 w 289720"/>
                          <a:gd name="connsiteY16" fmla="*/ 57973 h 223040"/>
                          <a:gd name="connsiteX17" fmla="*/ 2669 w 289720"/>
                          <a:gd name="connsiteY17" fmla="*/ 54227 h 223040"/>
                          <a:gd name="connsiteX0" fmla="*/ 0 w 289720"/>
                          <a:gd name="connsiteY0" fmla="*/ 114299 h 256377"/>
                          <a:gd name="connsiteX1" fmla="*/ 0 w 289720"/>
                          <a:gd name="connsiteY1" fmla="*/ 114299 h 256377"/>
                          <a:gd name="connsiteX2" fmla="*/ 0 w 289720"/>
                          <a:gd name="connsiteY2" fmla="*/ 114299 h 256377"/>
                          <a:gd name="connsiteX3" fmla="*/ 239713 w 289720"/>
                          <a:gd name="connsiteY3" fmla="*/ 0 h 256377"/>
                          <a:gd name="connsiteX4" fmla="*/ 270662 w 289720"/>
                          <a:gd name="connsiteY4" fmla="*/ 105427 h 256377"/>
                          <a:gd name="connsiteX5" fmla="*/ 282576 w 289720"/>
                          <a:gd name="connsiteY5" fmla="*/ 114298 h 256377"/>
                          <a:gd name="connsiteX6" fmla="*/ 289720 w 289720"/>
                          <a:gd name="connsiteY6" fmla="*/ 126205 h 256377"/>
                          <a:gd name="connsiteX7" fmla="*/ 141288 w 289720"/>
                          <a:gd name="connsiteY7" fmla="*/ 255587 h 256377"/>
                          <a:gd name="connsiteX8" fmla="*/ 11103 w 289720"/>
                          <a:gd name="connsiteY8" fmla="*/ 169295 h 256377"/>
                          <a:gd name="connsiteX9" fmla="*/ 3464 w 289720"/>
                          <a:gd name="connsiteY9" fmla="*/ 131454 h 256377"/>
                          <a:gd name="connsiteX10" fmla="*/ 6942 w 289720"/>
                          <a:gd name="connsiteY10" fmla="*/ 120754 h 256377"/>
                          <a:gd name="connsiteX11" fmla="*/ 67469 w 289720"/>
                          <a:gd name="connsiteY11" fmla="*/ 38893 h 256377"/>
                          <a:gd name="connsiteX12" fmla="*/ 239713 w 289720"/>
                          <a:gd name="connsiteY12" fmla="*/ 0 h 256377"/>
                          <a:gd name="connsiteX13" fmla="*/ 2669 w 289720"/>
                          <a:gd name="connsiteY13" fmla="*/ 87564 h 256377"/>
                          <a:gd name="connsiteX14" fmla="*/ 2669 w 289720"/>
                          <a:gd name="connsiteY14" fmla="*/ 87563 h 256377"/>
                          <a:gd name="connsiteX15" fmla="*/ 4642 w 289720"/>
                          <a:gd name="connsiteY15" fmla="*/ 91309 h 256377"/>
                          <a:gd name="connsiteX16" fmla="*/ 4642 w 289720"/>
                          <a:gd name="connsiteY16" fmla="*/ 91310 h 256377"/>
                          <a:gd name="connsiteX17" fmla="*/ 2669 w 289720"/>
                          <a:gd name="connsiteY17" fmla="*/ 87564 h 256377"/>
                          <a:gd name="connsiteX0" fmla="*/ 0 w 289720"/>
                          <a:gd name="connsiteY0" fmla="*/ 114299 h 256377"/>
                          <a:gd name="connsiteX1" fmla="*/ 0 w 289720"/>
                          <a:gd name="connsiteY1" fmla="*/ 114299 h 256377"/>
                          <a:gd name="connsiteX2" fmla="*/ 0 w 289720"/>
                          <a:gd name="connsiteY2" fmla="*/ 114299 h 256377"/>
                          <a:gd name="connsiteX3" fmla="*/ 239713 w 289720"/>
                          <a:gd name="connsiteY3" fmla="*/ 0 h 256377"/>
                          <a:gd name="connsiteX4" fmla="*/ 270662 w 289720"/>
                          <a:gd name="connsiteY4" fmla="*/ 105427 h 256377"/>
                          <a:gd name="connsiteX5" fmla="*/ 282576 w 289720"/>
                          <a:gd name="connsiteY5" fmla="*/ 114298 h 256377"/>
                          <a:gd name="connsiteX6" fmla="*/ 289720 w 289720"/>
                          <a:gd name="connsiteY6" fmla="*/ 126205 h 256377"/>
                          <a:gd name="connsiteX7" fmla="*/ 141288 w 289720"/>
                          <a:gd name="connsiteY7" fmla="*/ 255587 h 256377"/>
                          <a:gd name="connsiteX8" fmla="*/ 11103 w 289720"/>
                          <a:gd name="connsiteY8" fmla="*/ 169295 h 256377"/>
                          <a:gd name="connsiteX9" fmla="*/ 3464 w 289720"/>
                          <a:gd name="connsiteY9" fmla="*/ 131454 h 256377"/>
                          <a:gd name="connsiteX10" fmla="*/ 6942 w 289720"/>
                          <a:gd name="connsiteY10" fmla="*/ 120754 h 256377"/>
                          <a:gd name="connsiteX11" fmla="*/ 48419 w 289720"/>
                          <a:gd name="connsiteY11" fmla="*/ 17461 h 256377"/>
                          <a:gd name="connsiteX12" fmla="*/ 239713 w 289720"/>
                          <a:gd name="connsiteY12" fmla="*/ 0 h 256377"/>
                          <a:gd name="connsiteX13" fmla="*/ 2669 w 289720"/>
                          <a:gd name="connsiteY13" fmla="*/ 87564 h 256377"/>
                          <a:gd name="connsiteX14" fmla="*/ 2669 w 289720"/>
                          <a:gd name="connsiteY14" fmla="*/ 87563 h 256377"/>
                          <a:gd name="connsiteX15" fmla="*/ 4642 w 289720"/>
                          <a:gd name="connsiteY15" fmla="*/ 91309 h 256377"/>
                          <a:gd name="connsiteX16" fmla="*/ 4642 w 289720"/>
                          <a:gd name="connsiteY16" fmla="*/ 91310 h 256377"/>
                          <a:gd name="connsiteX17" fmla="*/ 2669 w 289720"/>
                          <a:gd name="connsiteY17" fmla="*/ 87564 h 25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9720" h="256377">
                            <a:moveTo>
                              <a:pt x="0" y="114299"/>
                            </a:moveTo>
                            <a:lnTo>
                              <a:pt x="0" y="114299"/>
                            </a:lnTo>
                            <a:lnTo>
                              <a:pt x="0" y="114299"/>
                            </a:lnTo>
                            <a:close/>
                            <a:moveTo>
                              <a:pt x="239713" y="0"/>
                            </a:moveTo>
                            <a:cubicBezTo>
                              <a:pt x="265411" y="4366"/>
                              <a:pt x="260564" y="85008"/>
                              <a:pt x="270662" y="105427"/>
                            </a:cubicBezTo>
                            <a:lnTo>
                              <a:pt x="282576" y="114298"/>
                            </a:lnTo>
                            <a:lnTo>
                              <a:pt x="289720" y="126205"/>
                            </a:lnTo>
                            <a:cubicBezTo>
                              <a:pt x="289720" y="204236"/>
                              <a:pt x="187724" y="248405"/>
                              <a:pt x="141288" y="255587"/>
                            </a:cubicBezTo>
                            <a:cubicBezTo>
                              <a:pt x="94852" y="262769"/>
                              <a:pt x="32552" y="220005"/>
                              <a:pt x="11103" y="169295"/>
                            </a:cubicBezTo>
                            <a:lnTo>
                              <a:pt x="3464" y="131454"/>
                            </a:lnTo>
                            <a:lnTo>
                              <a:pt x="6942" y="120754"/>
                            </a:lnTo>
                            <a:cubicBezTo>
                              <a:pt x="15503" y="91759"/>
                              <a:pt x="9624" y="37587"/>
                              <a:pt x="48419" y="17461"/>
                            </a:cubicBezTo>
                            <a:cubicBezTo>
                              <a:pt x="87214" y="-2665"/>
                              <a:pt x="241168" y="75142"/>
                              <a:pt x="239713" y="0"/>
                            </a:cubicBezTo>
                            <a:close/>
                            <a:moveTo>
                              <a:pt x="2669" y="87564"/>
                            </a:moveTo>
                            <a:cubicBezTo>
                              <a:pt x="2340" y="86940"/>
                              <a:pt x="2340" y="86939"/>
                              <a:pt x="2669" y="87563"/>
                            </a:cubicBezTo>
                            <a:lnTo>
                              <a:pt x="4642" y="91309"/>
                            </a:lnTo>
                            <a:lnTo>
                              <a:pt x="4642" y="91310"/>
                            </a:lnTo>
                            <a:lnTo>
                              <a:pt x="2669" y="87564"/>
                            </a:lnTo>
                            <a:close/>
                          </a:path>
                        </a:pathLst>
                      </a:custGeom>
                      <a:solidFill>
                        <a:srgbClr val="FCE0AA"/>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Freeform: Shape 82">
                        <a:extLst>
                          <a:ext uri="{FF2B5EF4-FFF2-40B4-BE49-F238E27FC236}">
                            <a16:creationId xmlns:a16="http://schemas.microsoft.com/office/drawing/2014/main" id="{0A737672-EB51-48FC-8C06-F12A9A95F2C3}"/>
                          </a:ext>
                        </a:extLst>
                      </p:cNvPr>
                      <p:cNvSpPr/>
                      <p:nvPr/>
                    </p:nvSpPr>
                    <p:spPr>
                      <a:xfrm>
                        <a:off x="4695112" y="567734"/>
                        <a:ext cx="448554" cy="394627"/>
                      </a:xfrm>
                      <a:custGeom>
                        <a:avLst/>
                        <a:gdLst>
                          <a:gd name="connsiteX0" fmla="*/ 112479 w 296788"/>
                          <a:gd name="connsiteY0" fmla="*/ 0 h 337344"/>
                          <a:gd name="connsiteX1" fmla="*/ 248407 w 296788"/>
                          <a:gd name="connsiteY1" fmla="*/ 30271 h 337344"/>
                          <a:gd name="connsiteX2" fmla="*/ 252787 w 296788"/>
                          <a:gd name="connsiteY2" fmla="*/ 33821 h 337344"/>
                          <a:gd name="connsiteX3" fmla="*/ 265469 w 296788"/>
                          <a:gd name="connsiteY3" fmla="*/ 29369 h 337344"/>
                          <a:gd name="connsiteX4" fmla="*/ 289535 w 296788"/>
                          <a:gd name="connsiteY4" fmla="*/ 139242 h 337344"/>
                          <a:gd name="connsiteX5" fmla="*/ 286846 w 296788"/>
                          <a:gd name="connsiteY5" fmla="*/ 146812 h 337344"/>
                          <a:gd name="connsiteX6" fmla="*/ 296788 w 296788"/>
                          <a:gd name="connsiteY6" fmla="*/ 196056 h 337344"/>
                          <a:gd name="connsiteX7" fmla="*/ 155500 w 296788"/>
                          <a:gd name="connsiteY7" fmla="*/ 337344 h 337344"/>
                          <a:gd name="connsiteX8" fmla="*/ 14212 w 296788"/>
                          <a:gd name="connsiteY8" fmla="*/ 196056 h 337344"/>
                          <a:gd name="connsiteX9" fmla="*/ 18854 w 296788"/>
                          <a:gd name="connsiteY9" fmla="*/ 173067 h 337344"/>
                          <a:gd name="connsiteX10" fmla="*/ 16881 w 296788"/>
                          <a:gd name="connsiteY10" fmla="*/ 169321 h 337344"/>
                          <a:gd name="connsiteX11" fmla="*/ 29135 w 296788"/>
                          <a:gd name="connsiteY11" fmla="*/ 26193 h 337344"/>
                          <a:gd name="connsiteX12" fmla="*/ 78729 w 296788"/>
                          <a:gd name="connsiteY12" fmla="*/ 38915 h 337344"/>
                          <a:gd name="connsiteX13" fmla="*/ 112273 w 296788"/>
                          <a:gd name="connsiteY13" fmla="*/ 50248 h 337344"/>
                          <a:gd name="connsiteX14" fmla="*/ 114956 w 296788"/>
                          <a:gd name="connsiteY14" fmla="*/ 32293 h 337344"/>
                          <a:gd name="connsiteX15" fmla="*/ 112479 w 296788"/>
                          <a:gd name="connsiteY15" fmla="*/ 0 h 337344"/>
                          <a:gd name="connsiteX0" fmla="*/ 112479 w 296788"/>
                          <a:gd name="connsiteY0" fmla="*/ 0 h 223533"/>
                          <a:gd name="connsiteX1" fmla="*/ 248407 w 296788"/>
                          <a:gd name="connsiteY1" fmla="*/ 30271 h 223533"/>
                          <a:gd name="connsiteX2" fmla="*/ 252787 w 296788"/>
                          <a:gd name="connsiteY2" fmla="*/ 33821 h 223533"/>
                          <a:gd name="connsiteX3" fmla="*/ 265469 w 296788"/>
                          <a:gd name="connsiteY3" fmla="*/ 29369 h 223533"/>
                          <a:gd name="connsiteX4" fmla="*/ 289535 w 296788"/>
                          <a:gd name="connsiteY4" fmla="*/ 139242 h 223533"/>
                          <a:gd name="connsiteX5" fmla="*/ 286846 w 296788"/>
                          <a:gd name="connsiteY5" fmla="*/ 146812 h 223533"/>
                          <a:gd name="connsiteX6" fmla="*/ 296788 w 296788"/>
                          <a:gd name="connsiteY6" fmla="*/ 196056 h 223533"/>
                          <a:gd name="connsiteX7" fmla="*/ 91206 w 296788"/>
                          <a:gd name="connsiteY7" fmla="*/ 161132 h 223533"/>
                          <a:gd name="connsiteX8" fmla="*/ 14212 w 296788"/>
                          <a:gd name="connsiteY8" fmla="*/ 196056 h 223533"/>
                          <a:gd name="connsiteX9" fmla="*/ 18854 w 296788"/>
                          <a:gd name="connsiteY9" fmla="*/ 173067 h 223533"/>
                          <a:gd name="connsiteX10" fmla="*/ 16881 w 296788"/>
                          <a:gd name="connsiteY10" fmla="*/ 169321 h 223533"/>
                          <a:gd name="connsiteX11" fmla="*/ 29135 w 296788"/>
                          <a:gd name="connsiteY11" fmla="*/ 26193 h 223533"/>
                          <a:gd name="connsiteX12" fmla="*/ 78729 w 296788"/>
                          <a:gd name="connsiteY12" fmla="*/ 38915 h 223533"/>
                          <a:gd name="connsiteX13" fmla="*/ 112273 w 296788"/>
                          <a:gd name="connsiteY13" fmla="*/ 50248 h 223533"/>
                          <a:gd name="connsiteX14" fmla="*/ 114956 w 296788"/>
                          <a:gd name="connsiteY14" fmla="*/ 32293 h 223533"/>
                          <a:gd name="connsiteX15" fmla="*/ 112479 w 296788"/>
                          <a:gd name="connsiteY15" fmla="*/ 0 h 223533"/>
                          <a:gd name="connsiteX0" fmla="*/ 112479 w 296788"/>
                          <a:gd name="connsiteY0" fmla="*/ 0 h 223709"/>
                          <a:gd name="connsiteX1" fmla="*/ 248407 w 296788"/>
                          <a:gd name="connsiteY1" fmla="*/ 30271 h 223709"/>
                          <a:gd name="connsiteX2" fmla="*/ 252787 w 296788"/>
                          <a:gd name="connsiteY2" fmla="*/ 33821 h 223709"/>
                          <a:gd name="connsiteX3" fmla="*/ 265469 w 296788"/>
                          <a:gd name="connsiteY3" fmla="*/ 29369 h 223709"/>
                          <a:gd name="connsiteX4" fmla="*/ 289535 w 296788"/>
                          <a:gd name="connsiteY4" fmla="*/ 139242 h 223709"/>
                          <a:gd name="connsiteX5" fmla="*/ 286846 w 296788"/>
                          <a:gd name="connsiteY5" fmla="*/ 146812 h 223709"/>
                          <a:gd name="connsiteX6" fmla="*/ 296788 w 296788"/>
                          <a:gd name="connsiteY6" fmla="*/ 196056 h 223709"/>
                          <a:gd name="connsiteX7" fmla="*/ 170581 w 296788"/>
                          <a:gd name="connsiteY7" fmla="*/ 188914 h 223709"/>
                          <a:gd name="connsiteX8" fmla="*/ 91206 w 296788"/>
                          <a:gd name="connsiteY8" fmla="*/ 161132 h 223709"/>
                          <a:gd name="connsiteX9" fmla="*/ 14212 w 296788"/>
                          <a:gd name="connsiteY9" fmla="*/ 196056 h 223709"/>
                          <a:gd name="connsiteX10" fmla="*/ 18854 w 296788"/>
                          <a:gd name="connsiteY10" fmla="*/ 173067 h 223709"/>
                          <a:gd name="connsiteX11" fmla="*/ 16881 w 296788"/>
                          <a:gd name="connsiteY11" fmla="*/ 169321 h 223709"/>
                          <a:gd name="connsiteX12" fmla="*/ 29135 w 296788"/>
                          <a:gd name="connsiteY12" fmla="*/ 26193 h 223709"/>
                          <a:gd name="connsiteX13" fmla="*/ 78729 w 296788"/>
                          <a:gd name="connsiteY13" fmla="*/ 38915 h 223709"/>
                          <a:gd name="connsiteX14" fmla="*/ 112273 w 296788"/>
                          <a:gd name="connsiteY14" fmla="*/ 50248 h 223709"/>
                          <a:gd name="connsiteX15" fmla="*/ 114956 w 296788"/>
                          <a:gd name="connsiteY15" fmla="*/ 32293 h 223709"/>
                          <a:gd name="connsiteX16" fmla="*/ 112479 w 296788"/>
                          <a:gd name="connsiteY16" fmla="*/ 0 h 223709"/>
                          <a:gd name="connsiteX0" fmla="*/ 112479 w 296788"/>
                          <a:gd name="connsiteY0" fmla="*/ 0 h 225643"/>
                          <a:gd name="connsiteX1" fmla="*/ 248407 w 296788"/>
                          <a:gd name="connsiteY1" fmla="*/ 30271 h 225643"/>
                          <a:gd name="connsiteX2" fmla="*/ 252787 w 296788"/>
                          <a:gd name="connsiteY2" fmla="*/ 33821 h 225643"/>
                          <a:gd name="connsiteX3" fmla="*/ 265469 w 296788"/>
                          <a:gd name="connsiteY3" fmla="*/ 29369 h 225643"/>
                          <a:gd name="connsiteX4" fmla="*/ 289535 w 296788"/>
                          <a:gd name="connsiteY4" fmla="*/ 139242 h 225643"/>
                          <a:gd name="connsiteX5" fmla="*/ 286846 w 296788"/>
                          <a:gd name="connsiteY5" fmla="*/ 146812 h 225643"/>
                          <a:gd name="connsiteX6" fmla="*/ 296788 w 296788"/>
                          <a:gd name="connsiteY6" fmla="*/ 196056 h 225643"/>
                          <a:gd name="connsiteX7" fmla="*/ 242019 w 296788"/>
                          <a:gd name="connsiteY7" fmla="*/ 115095 h 225643"/>
                          <a:gd name="connsiteX8" fmla="*/ 91206 w 296788"/>
                          <a:gd name="connsiteY8" fmla="*/ 161132 h 225643"/>
                          <a:gd name="connsiteX9" fmla="*/ 14212 w 296788"/>
                          <a:gd name="connsiteY9" fmla="*/ 196056 h 225643"/>
                          <a:gd name="connsiteX10" fmla="*/ 18854 w 296788"/>
                          <a:gd name="connsiteY10" fmla="*/ 173067 h 225643"/>
                          <a:gd name="connsiteX11" fmla="*/ 16881 w 296788"/>
                          <a:gd name="connsiteY11" fmla="*/ 169321 h 225643"/>
                          <a:gd name="connsiteX12" fmla="*/ 29135 w 296788"/>
                          <a:gd name="connsiteY12" fmla="*/ 26193 h 225643"/>
                          <a:gd name="connsiteX13" fmla="*/ 78729 w 296788"/>
                          <a:gd name="connsiteY13" fmla="*/ 38915 h 225643"/>
                          <a:gd name="connsiteX14" fmla="*/ 112273 w 296788"/>
                          <a:gd name="connsiteY14" fmla="*/ 50248 h 225643"/>
                          <a:gd name="connsiteX15" fmla="*/ 114956 w 296788"/>
                          <a:gd name="connsiteY15" fmla="*/ 32293 h 225643"/>
                          <a:gd name="connsiteX16" fmla="*/ 112479 w 296788"/>
                          <a:gd name="connsiteY16" fmla="*/ 0 h 225643"/>
                          <a:gd name="connsiteX0" fmla="*/ 112479 w 296788"/>
                          <a:gd name="connsiteY0" fmla="*/ 0 h 225643"/>
                          <a:gd name="connsiteX1" fmla="*/ 248407 w 296788"/>
                          <a:gd name="connsiteY1" fmla="*/ 30271 h 225643"/>
                          <a:gd name="connsiteX2" fmla="*/ 252787 w 296788"/>
                          <a:gd name="connsiteY2" fmla="*/ 33821 h 225643"/>
                          <a:gd name="connsiteX3" fmla="*/ 265469 w 296788"/>
                          <a:gd name="connsiteY3" fmla="*/ 29369 h 225643"/>
                          <a:gd name="connsiteX4" fmla="*/ 289535 w 296788"/>
                          <a:gd name="connsiteY4" fmla="*/ 139242 h 225643"/>
                          <a:gd name="connsiteX5" fmla="*/ 286846 w 296788"/>
                          <a:gd name="connsiteY5" fmla="*/ 146812 h 225643"/>
                          <a:gd name="connsiteX6" fmla="*/ 296788 w 296788"/>
                          <a:gd name="connsiteY6" fmla="*/ 196056 h 225643"/>
                          <a:gd name="connsiteX7" fmla="*/ 242019 w 296788"/>
                          <a:gd name="connsiteY7" fmla="*/ 115095 h 225643"/>
                          <a:gd name="connsiteX8" fmla="*/ 91206 w 296788"/>
                          <a:gd name="connsiteY8" fmla="*/ 161132 h 225643"/>
                          <a:gd name="connsiteX9" fmla="*/ 14212 w 296788"/>
                          <a:gd name="connsiteY9" fmla="*/ 196056 h 225643"/>
                          <a:gd name="connsiteX10" fmla="*/ 18854 w 296788"/>
                          <a:gd name="connsiteY10" fmla="*/ 173067 h 225643"/>
                          <a:gd name="connsiteX11" fmla="*/ 16881 w 296788"/>
                          <a:gd name="connsiteY11" fmla="*/ 169321 h 225643"/>
                          <a:gd name="connsiteX12" fmla="*/ 29135 w 296788"/>
                          <a:gd name="connsiteY12" fmla="*/ 26193 h 225643"/>
                          <a:gd name="connsiteX13" fmla="*/ 78729 w 296788"/>
                          <a:gd name="connsiteY13" fmla="*/ 38915 h 225643"/>
                          <a:gd name="connsiteX14" fmla="*/ 112273 w 296788"/>
                          <a:gd name="connsiteY14" fmla="*/ 50248 h 225643"/>
                          <a:gd name="connsiteX15" fmla="*/ 114956 w 296788"/>
                          <a:gd name="connsiteY15" fmla="*/ 32293 h 225643"/>
                          <a:gd name="connsiteX16" fmla="*/ 112479 w 296788"/>
                          <a:gd name="connsiteY16" fmla="*/ 0 h 225643"/>
                          <a:gd name="connsiteX0" fmla="*/ 112479 w 296788"/>
                          <a:gd name="connsiteY0" fmla="*/ 0 h 219581"/>
                          <a:gd name="connsiteX1" fmla="*/ 248407 w 296788"/>
                          <a:gd name="connsiteY1" fmla="*/ 30271 h 219581"/>
                          <a:gd name="connsiteX2" fmla="*/ 252787 w 296788"/>
                          <a:gd name="connsiteY2" fmla="*/ 33821 h 219581"/>
                          <a:gd name="connsiteX3" fmla="*/ 265469 w 296788"/>
                          <a:gd name="connsiteY3" fmla="*/ 29369 h 219581"/>
                          <a:gd name="connsiteX4" fmla="*/ 289535 w 296788"/>
                          <a:gd name="connsiteY4" fmla="*/ 139242 h 219581"/>
                          <a:gd name="connsiteX5" fmla="*/ 286846 w 296788"/>
                          <a:gd name="connsiteY5" fmla="*/ 146812 h 219581"/>
                          <a:gd name="connsiteX6" fmla="*/ 296788 w 296788"/>
                          <a:gd name="connsiteY6" fmla="*/ 196056 h 219581"/>
                          <a:gd name="connsiteX7" fmla="*/ 242019 w 296788"/>
                          <a:gd name="connsiteY7" fmla="*/ 115095 h 219581"/>
                          <a:gd name="connsiteX8" fmla="*/ 81681 w 296788"/>
                          <a:gd name="connsiteY8" fmla="*/ 120651 h 219581"/>
                          <a:gd name="connsiteX9" fmla="*/ 14212 w 296788"/>
                          <a:gd name="connsiteY9" fmla="*/ 196056 h 219581"/>
                          <a:gd name="connsiteX10" fmla="*/ 18854 w 296788"/>
                          <a:gd name="connsiteY10" fmla="*/ 173067 h 219581"/>
                          <a:gd name="connsiteX11" fmla="*/ 16881 w 296788"/>
                          <a:gd name="connsiteY11" fmla="*/ 169321 h 219581"/>
                          <a:gd name="connsiteX12" fmla="*/ 29135 w 296788"/>
                          <a:gd name="connsiteY12" fmla="*/ 26193 h 219581"/>
                          <a:gd name="connsiteX13" fmla="*/ 78729 w 296788"/>
                          <a:gd name="connsiteY13" fmla="*/ 38915 h 219581"/>
                          <a:gd name="connsiteX14" fmla="*/ 112273 w 296788"/>
                          <a:gd name="connsiteY14" fmla="*/ 50248 h 219581"/>
                          <a:gd name="connsiteX15" fmla="*/ 114956 w 296788"/>
                          <a:gd name="connsiteY15" fmla="*/ 32293 h 219581"/>
                          <a:gd name="connsiteX16" fmla="*/ 112479 w 296788"/>
                          <a:gd name="connsiteY16" fmla="*/ 0 h 219581"/>
                          <a:gd name="connsiteX0" fmla="*/ 112479 w 296788"/>
                          <a:gd name="connsiteY0" fmla="*/ 0 h 216782"/>
                          <a:gd name="connsiteX1" fmla="*/ 248407 w 296788"/>
                          <a:gd name="connsiteY1" fmla="*/ 30271 h 216782"/>
                          <a:gd name="connsiteX2" fmla="*/ 252787 w 296788"/>
                          <a:gd name="connsiteY2" fmla="*/ 33821 h 216782"/>
                          <a:gd name="connsiteX3" fmla="*/ 265469 w 296788"/>
                          <a:gd name="connsiteY3" fmla="*/ 29369 h 216782"/>
                          <a:gd name="connsiteX4" fmla="*/ 289535 w 296788"/>
                          <a:gd name="connsiteY4" fmla="*/ 139242 h 216782"/>
                          <a:gd name="connsiteX5" fmla="*/ 286846 w 296788"/>
                          <a:gd name="connsiteY5" fmla="*/ 146812 h 216782"/>
                          <a:gd name="connsiteX6" fmla="*/ 296788 w 296788"/>
                          <a:gd name="connsiteY6" fmla="*/ 196056 h 216782"/>
                          <a:gd name="connsiteX7" fmla="*/ 242019 w 296788"/>
                          <a:gd name="connsiteY7" fmla="*/ 115095 h 216782"/>
                          <a:gd name="connsiteX8" fmla="*/ 81681 w 296788"/>
                          <a:gd name="connsiteY8" fmla="*/ 120651 h 216782"/>
                          <a:gd name="connsiteX9" fmla="*/ 14212 w 296788"/>
                          <a:gd name="connsiteY9" fmla="*/ 196056 h 216782"/>
                          <a:gd name="connsiteX10" fmla="*/ 18854 w 296788"/>
                          <a:gd name="connsiteY10" fmla="*/ 173067 h 216782"/>
                          <a:gd name="connsiteX11" fmla="*/ 16881 w 296788"/>
                          <a:gd name="connsiteY11" fmla="*/ 169321 h 216782"/>
                          <a:gd name="connsiteX12" fmla="*/ 29135 w 296788"/>
                          <a:gd name="connsiteY12" fmla="*/ 26193 h 216782"/>
                          <a:gd name="connsiteX13" fmla="*/ 78729 w 296788"/>
                          <a:gd name="connsiteY13" fmla="*/ 38915 h 216782"/>
                          <a:gd name="connsiteX14" fmla="*/ 112273 w 296788"/>
                          <a:gd name="connsiteY14" fmla="*/ 50248 h 216782"/>
                          <a:gd name="connsiteX15" fmla="*/ 114956 w 296788"/>
                          <a:gd name="connsiteY15" fmla="*/ 32293 h 216782"/>
                          <a:gd name="connsiteX16" fmla="*/ 112479 w 296788"/>
                          <a:gd name="connsiteY16" fmla="*/ 0 h 216782"/>
                          <a:gd name="connsiteX0" fmla="*/ 206929 w 391238"/>
                          <a:gd name="connsiteY0" fmla="*/ 0 h 224948"/>
                          <a:gd name="connsiteX1" fmla="*/ 342857 w 391238"/>
                          <a:gd name="connsiteY1" fmla="*/ 30271 h 224948"/>
                          <a:gd name="connsiteX2" fmla="*/ 347237 w 391238"/>
                          <a:gd name="connsiteY2" fmla="*/ 33821 h 224948"/>
                          <a:gd name="connsiteX3" fmla="*/ 359919 w 391238"/>
                          <a:gd name="connsiteY3" fmla="*/ 29369 h 224948"/>
                          <a:gd name="connsiteX4" fmla="*/ 383985 w 391238"/>
                          <a:gd name="connsiteY4" fmla="*/ 139242 h 224948"/>
                          <a:gd name="connsiteX5" fmla="*/ 381296 w 391238"/>
                          <a:gd name="connsiteY5" fmla="*/ 146812 h 224948"/>
                          <a:gd name="connsiteX6" fmla="*/ 391238 w 391238"/>
                          <a:gd name="connsiteY6" fmla="*/ 196056 h 224948"/>
                          <a:gd name="connsiteX7" fmla="*/ 336469 w 391238"/>
                          <a:gd name="connsiteY7" fmla="*/ 115095 h 224948"/>
                          <a:gd name="connsiteX8" fmla="*/ 176131 w 391238"/>
                          <a:gd name="connsiteY8" fmla="*/ 120651 h 224948"/>
                          <a:gd name="connsiteX9" fmla="*/ 108662 w 391238"/>
                          <a:gd name="connsiteY9" fmla="*/ 196056 h 224948"/>
                          <a:gd name="connsiteX10" fmla="*/ 113304 w 391238"/>
                          <a:gd name="connsiteY10" fmla="*/ 173067 h 224948"/>
                          <a:gd name="connsiteX11" fmla="*/ 6260 w 391238"/>
                          <a:gd name="connsiteY11" fmla="*/ 224948 h 224948"/>
                          <a:gd name="connsiteX12" fmla="*/ 123585 w 391238"/>
                          <a:gd name="connsiteY12" fmla="*/ 26193 h 224948"/>
                          <a:gd name="connsiteX13" fmla="*/ 173179 w 391238"/>
                          <a:gd name="connsiteY13" fmla="*/ 38915 h 224948"/>
                          <a:gd name="connsiteX14" fmla="*/ 206723 w 391238"/>
                          <a:gd name="connsiteY14" fmla="*/ 50248 h 224948"/>
                          <a:gd name="connsiteX15" fmla="*/ 209406 w 391238"/>
                          <a:gd name="connsiteY15" fmla="*/ 32293 h 224948"/>
                          <a:gd name="connsiteX16" fmla="*/ 206929 w 391238"/>
                          <a:gd name="connsiteY16" fmla="*/ 0 h 224948"/>
                          <a:gd name="connsiteX0" fmla="*/ 206929 w 391238"/>
                          <a:gd name="connsiteY0" fmla="*/ 60121 h 285069"/>
                          <a:gd name="connsiteX1" fmla="*/ 342857 w 391238"/>
                          <a:gd name="connsiteY1" fmla="*/ 90392 h 285069"/>
                          <a:gd name="connsiteX2" fmla="*/ 347237 w 391238"/>
                          <a:gd name="connsiteY2" fmla="*/ 93942 h 285069"/>
                          <a:gd name="connsiteX3" fmla="*/ 359919 w 391238"/>
                          <a:gd name="connsiteY3" fmla="*/ 89490 h 285069"/>
                          <a:gd name="connsiteX4" fmla="*/ 383985 w 391238"/>
                          <a:gd name="connsiteY4" fmla="*/ 199363 h 285069"/>
                          <a:gd name="connsiteX5" fmla="*/ 381296 w 391238"/>
                          <a:gd name="connsiteY5" fmla="*/ 206933 h 285069"/>
                          <a:gd name="connsiteX6" fmla="*/ 391238 w 391238"/>
                          <a:gd name="connsiteY6" fmla="*/ 256177 h 285069"/>
                          <a:gd name="connsiteX7" fmla="*/ 336469 w 391238"/>
                          <a:gd name="connsiteY7" fmla="*/ 175216 h 285069"/>
                          <a:gd name="connsiteX8" fmla="*/ 176131 w 391238"/>
                          <a:gd name="connsiteY8" fmla="*/ 180772 h 285069"/>
                          <a:gd name="connsiteX9" fmla="*/ 108662 w 391238"/>
                          <a:gd name="connsiteY9" fmla="*/ 256177 h 285069"/>
                          <a:gd name="connsiteX10" fmla="*/ 113304 w 391238"/>
                          <a:gd name="connsiteY10" fmla="*/ 233188 h 285069"/>
                          <a:gd name="connsiteX11" fmla="*/ 6260 w 391238"/>
                          <a:gd name="connsiteY11" fmla="*/ 285069 h 285069"/>
                          <a:gd name="connsiteX12" fmla="*/ 123585 w 391238"/>
                          <a:gd name="connsiteY12" fmla="*/ 86314 h 285069"/>
                          <a:gd name="connsiteX13" fmla="*/ 200993 w 391238"/>
                          <a:gd name="connsiteY13" fmla="*/ 146 h 285069"/>
                          <a:gd name="connsiteX14" fmla="*/ 206723 w 391238"/>
                          <a:gd name="connsiteY14" fmla="*/ 110369 h 285069"/>
                          <a:gd name="connsiteX15" fmla="*/ 209406 w 391238"/>
                          <a:gd name="connsiteY15" fmla="*/ 92414 h 285069"/>
                          <a:gd name="connsiteX16" fmla="*/ 206929 w 391238"/>
                          <a:gd name="connsiteY16" fmla="*/ 60121 h 285069"/>
                          <a:gd name="connsiteX0" fmla="*/ 206929 w 445552"/>
                          <a:gd name="connsiteY0" fmla="*/ 60121 h 285069"/>
                          <a:gd name="connsiteX1" fmla="*/ 342857 w 445552"/>
                          <a:gd name="connsiteY1" fmla="*/ 90392 h 285069"/>
                          <a:gd name="connsiteX2" fmla="*/ 347237 w 445552"/>
                          <a:gd name="connsiteY2" fmla="*/ 93942 h 285069"/>
                          <a:gd name="connsiteX3" fmla="*/ 443356 w 445552"/>
                          <a:gd name="connsiteY3" fmla="*/ 49315 h 285069"/>
                          <a:gd name="connsiteX4" fmla="*/ 383985 w 445552"/>
                          <a:gd name="connsiteY4" fmla="*/ 199363 h 285069"/>
                          <a:gd name="connsiteX5" fmla="*/ 381296 w 445552"/>
                          <a:gd name="connsiteY5" fmla="*/ 206933 h 285069"/>
                          <a:gd name="connsiteX6" fmla="*/ 391238 w 445552"/>
                          <a:gd name="connsiteY6" fmla="*/ 256177 h 285069"/>
                          <a:gd name="connsiteX7" fmla="*/ 336469 w 445552"/>
                          <a:gd name="connsiteY7" fmla="*/ 175216 h 285069"/>
                          <a:gd name="connsiteX8" fmla="*/ 176131 w 445552"/>
                          <a:gd name="connsiteY8" fmla="*/ 180772 h 285069"/>
                          <a:gd name="connsiteX9" fmla="*/ 108662 w 445552"/>
                          <a:gd name="connsiteY9" fmla="*/ 256177 h 285069"/>
                          <a:gd name="connsiteX10" fmla="*/ 113304 w 445552"/>
                          <a:gd name="connsiteY10" fmla="*/ 233188 h 285069"/>
                          <a:gd name="connsiteX11" fmla="*/ 6260 w 445552"/>
                          <a:gd name="connsiteY11" fmla="*/ 285069 h 285069"/>
                          <a:gd name="connsiteX12" fmla="*/ 123585 w 445552"/>
                          <a:gd name="connsiteY12" fmla="*/ 86314 h 285069"/>
                          <a:gd name="connsiteX13" fmla="*/ 200993 w 445552"/>
                          <a:gd name="connsiteY13" fmla="*/ 146 h 285069"/>
                          <a:gd name="connsiteX14" fmla="*/ 206723 w 445552"/>
                          <a:gd name="connsiteY14" fmla="*/ 110369 h 285069"/>
                          <a:gd name="connsiteX15" fmla="*/ 209406 w 445552"/>
                          <a:gd name="connsiteY15" fmla="*/ 92414 h 285069"/>
                          <a:gd name="connsiteX16" fmla="*/ 206929 w 445552"/>
                          <a:gd name="connsiteY16" fmla="*/ 60121 h 285069"/>
                          <a:gd name="connsiteX0" fmla="*/ 206929 w 445552"/>
                          <a:gd name="connsiteY0" fmla="*/ 60121 h 285069"/>
                          <a:gd name="connsiteX1" fmla="*/ 342857 w 445552"/>
                          <a:gd name="connsiteY1" fmla="*/ 90392 h 285069"/>
                          <a:gd name="connsiteX2" fmla="*/ 381231 w 445552"/>
                          <a:gd name="connsiteY2" fmla="*/ 146477 h 285069"/>
                          <a:gd name="connsiteX3" fmla="*/ 443356 w 445552"/>
                          <a:gd name="connsiteY3" fmla="*/ 49315 h 285069"/>
                          <a:gd name="connsiteX4" fmla="*/ 383985 w 445552"/>
                          <a:gd name="connsiteY4" fmla="*/ 199363 h 285069"/>
                          <a:gd name="connsiteX5" fmla="*/ 381296 w 445552"/>
                          <a:gd name="connsiteY5" fmla="*/ 206933 h 285069"/>
                          <a:gd name="connsiteX6" fmla="*/ 391238 w 445552"/>
                          <a:gd name="connsiteY6" fmla="*/ 256177 h 285069"/>
                          <a:gd name="connsiteX7" fmla="*/ 336469 w 445552"/>
                          <a:gd name="connsiteY7" fmla="*/ 175216 h 285069"/>
                          <a:gd name="connsiteX8" fmla="*/ 176131 w 445552"/>
                          <a:gd name="connsiteY8" fmla="*/ 180772 h 285069"/>
                          <a:gd name="connsiteX9" fmla="*/ 108662 w 445552"/>
                          <a:gd name="connsiteY9" fmla="*/ 256177 h 285069"/>
                          <a:gd name="connsiteX10" fmla="*/ 113304 w 445552"/>
                          <a:gd name="connsiteY10" fmla="*/ 233188 h 285069"/>
                          <a:gd name="connsiteX11" fmla="*/ 6260 w 445552"/>
                          <a:gd name="connsiteY11" fmla="*/ 285069 h 285069"/>
                          <a:gd name="connsiteX12" fmla="*/ 123585 w 445552"/>
                          <a:gd name="connsiteY12" fmla="*/ 86314 h 285069"/>
                          <a:gd name="connsiteX13" fmla="*/ 200993 w 445552"/>
                          <a:gd name="connsiteY13" fmla="*/ 146 h 285069"/>
                          <a:gd name="connsiteX14" fmla="*/ 206723 w 445552"/>
                          <a:gd name="connsiteY14" fmla="*/ 110369 h 285069"/>
                          <a:gd name="connsiteX15" fmla="*/ 209406 w 445552"/>
                          <a:gd name="connsiteY15" fmla="*/ 92414 h 285069"/>
                          <a:gd name="connsiteX16" fmla="*/ 206929 w 445552"/>
                          <a:gd name="connsiteY16" fmla="*/ 60121 h 285069"/>
                          <a:gd name="connsiteX0" fmla="*/ 206929 w 445552"/>
                          <a:gd name="connsiteY0" fmla="*/ 60121 h 285069"/>
                          <a:gd name="connsiteX1" fmla="*/ 318135 w 445552"/>
                          <a:gd name="connsiteY1" fmla="*/ 34766 h 285069"/>
                          <a:gd name="connsiteX2" fmla="*/ 381231 w 445552"/>
                          <a:gd name="connsiteY2" fmla="*/ 146477 h 285069"/>
                          <a:gd name="connsiteX3" fmla="*/ 443356 w 445552"/>
                          <a:gd name="connsiteY3" fmla="*/ 49315 h 285069"/>
                          <a:gd name="connsiteX4" fmla="*/ 383985 w 445552"/>
                          <a:gd name="connsiteY4" fmla="*/ 199363 h 285069"/>
                          <a:gd name="connsiteX5" fmla="*/ 381296 w 445552"/>
                          <a:gd name="connsiteY5" fmla="*/ 206933 h 285069"/>
                          <a:gd name="connsiteX6" fmla="*/ 391238 w 445552"/>
                          <a:gd name="connsiteY6" fmla="*/ 256177 h 285069"/>
                          <a:gd name="connsiteX7" fmla="*/ 336469 w 445552"/>
                          <a:gd name="connsiteY7" fmla="*/ 175216 h 285069"/>
                          <a:gd name="connsiteX8" fmla="*/ 176131 w 445552"/>
                          <a:gd name="connsiteY8" fmla="*/ 180772 h 285069"/>
                          <a:gd name="connsiteX9" fmla="*/ 108662 w 445552"/>
                          <a:gd name="connsiteY9" fmla="*/ 256177 h 285069"/>
                          <a:gd name="connsiteX10" fmla="*/ 113304 w 445552"/>
                          <a:gd name="connsiteY10" fmla="*/ 233188 h 285069"/>
                          <a:gd name="connsiteX11" fmla="*/ 6260 w 445552"/>
                          <a:gd name="connsiteY11" fmla="*/ 285069 h 285069"/>
                          <a:gd name="connsiteX12" fmla="*/ 123585 w 445552"/>
                          <a:gd name="connsiteY12" fmla="*/ 86314 h 285069"/>
                          <a:gd name="connsiteX13" fmla="*/ 200993 w 445552"/>
                          <a:gd name="connsiteY13" fmla="*/ 146 h 285069"/>
                          <a:gd name="connsiteX14" fmla="*/ 206723 w 445552"/>
                          <a:gd name="connsiteY14" fmla="*/ 110369 h 285069"/>
                          <a:gd name="connsiteX15" fmla="*/ 209406 w 445552"/>
                          <a:gd name="connsiteY15" fmla="*/ 92414 h 285069"/>
                          <a:gd name="connsiteX16" fmla="*/ 206929 w 445552"/>
                          <a:gd name="connsiteY16" fmla="*/ 60121 h 285069"/>
                          <a:gd name="connsiteX0" fmla="*/ 206929 w 445552"/>
                          <a:gd name="connsiteY0" fmla="*/ 60121 h 285069"/>
                          <a:gd name="connsiteX1" fmla="*/ 318135 w 445552"/>
                          <a:gd name="connsiteY1" fmla="*/ 34766 h 285069"/>
                          <a:gd name="connsiteX2" fmla="*/ 362688 w 445552"/>
                          <a:gd name="connsiteY2" fmla="*/ 90852 h 285069"/>
                          <a:gd name="connsiteX3" fmla="*/ 443356 w 445552"/>
                          <a:gd name="connsiteY3" fmla="*/ 49315 h 285069"/>
                          <a:gd name="connsiteX4" fmla="*/ 383985 w 445552"/>
                          <a:gd name="connsiteY4" fmla="*/ 199363 h 285069"/>
                          <a:gd name="connsiteX5" fmla="*/ 381296 w 445552"/>
                          <a:gd name="connsiteY5" fmla="*/ 206933 h 285069"/>
                          <a:gd name="connsiteX6" fmla="*/ 391238 w 445552"/>
                          <a:gd name="connsiteY6" fmla="*/ 256177 h 285069"/>
                          <a:gd name="connsiteX7" fmla="*/ 336469 w 445552"/>
                          <a:gd name="connsiteY7" fmla="*/ 175216 h 285069"/>
                          <a:gd name="connsiteX8" fmla="*/ 176131 w 445552"/>
                          <a:gd name="connsiteY8" fmla="*/ 180772 h 285069"/>
                          <a:gd name="connsiteX9" fmla="*/ 108662 w 445552"/>
                          <a:gd name="connsiteY9" fmla="*/ 256177 h 285069"/>
                          <a:gd name="connsiteX10" fmla="*/ 113304 w 445552"/>
                          <a:gd name="connsiteY10" fmla="*/ 233188 h 285069"/>
                          <a:gd name="connsiteX11" fmla="*/ 6260 w 445552"/>
                          <a:gd name="connsiteY11" fmla="*/ 285069 h 285069"/>
                          <a:gd name="connsiteX12" fmla="*/ 123585 w 445552"/>
                          <a:gd name="connsiteY12" fmla="*/ 86314 h 285069"/>
                          <a:gd name="connsiteX13" fmla="*/ 200993 w 445552"/>
                          <a:gd name="connsiteY13" fmla="*/ 146 h 285069"/>
                          <a:gd name="connsiteX14" fmla="*/ 206723 w 445552"/>
                          <a:gd name="connsiteY14" fmla="*/ 110369 h 285069"/>
                          <a:gd name="connsiteX15" fmla="*/ 209406 w 445552"/>
                          <a:gd name="connsiteY15" fmla="*/ 92414 h 285069"/>
                          <a:gd name="connsiteX16" fmla="*/ 206929 w 445552"/>
                          <a:gd name="connsiteY16" fmla="*/ 60121 h 285069"/>
                          <a:gd name="connsiteX0" fmla="*/ 206929 w 445552"/>
                          <a:gd name="connsiteY0" fmla="*/ 60121 h 285069"/>
                          <a:gd name="connsiteX1" fmla="*/ 318135 w 445552"/>
                          <a:gd name="connsiteY1" fmla="*/ 34766 h 285069"/>
                          <a:gd name="connsiteX2" fmla="*/ 362688 w 445552"/>
                          <a:gd name="connsiteY2" fmla="*/ 90852 h 285069"/>
                          <a:gd name="connsiteX3" fmla="*/ 443356 w 445552"/>
                          <a:gd name="connsiteY3" fmla="*/ 49315 h 285069"/>
                          <a:gd name="connsiteX4" fmla="*/ 383985 w 445552"/>
                          <a:gd name="connsiteY4" fmla="*/ 199363 h 285069"/>
                          <a:gd name="connsiteX5" fmla="*/ 433832 w 445552"/>
                          <a:gd name="connsiteY5" fmla="*/ 191481 h 285069"/>
                          <a:gd name="connsiteX6" fmla="*/ 391238 w 445552"/>
                          <a:gd name="connsiteY6" fmla="*/ 256177 h 285069"/>
                          <a:gd name="connsiteX7" fmla="*/ 336469 w 445552"/>
                          <a:gd name="connsiteY7" fmla="*/ 175216 h 285069"/>
                          <a:gd name="connsiteX8" fmla="*/ 176131 w 445552"/>
                          <a:gd name="connsiteY8" fmla="*/ 180772 h 285069"/>
                          <a:gd name="connsiteX9" fmla="*/ 108662 w 445552"/>
                          <a:gd name="connsiteY9" fmla="*/ 256177 h 285069"/>
                          <a:gd name="connsiteX10" fmla="*/ 113304 w 445552"/>
                          <a:gd name="connsiteY10" fmla="*/ 233188 h 285069"/>
                          <a:gd name="connsiteX11" fmla="*/ 6260 w 445552"/>
                          <a:gd name="connsiteY11" fmla="*/ 285069 h 285069"/>
                          <a:gd name="connsiteX12" fmla="*/ 123585 w 445552"/>
                          <a:gd name="connsiteY12" fmla="*/ 86314 h 285069"/>
                          <a:gd name="connsiteX13" fmla="*/ 200993 w 445552"/>
                          <a:gd name="connsiteY13" fmla="*/ 146 h 285069"/>
                          <a:gd name="connsiteX14" fmla="*/ 206723 w 445552"/>
                          <a:gd name="connsiteY14" fmla="*/ 110369 h 285069"/>
                          <a:gd name="connsiteX15" fmla="*/ 209406 w 445552"/>
                          <a:gd name="connsiteY15" fmla="*/ 92414 h 285069"/>
                          <a:gd name="connsiteX16" fmla="*/ 206929 w 445552"/>
                          <a:gd name="connsiteY16" fmla="*/ 60121 h 285069"/>
                          <a:gd name="connsiteX0" fmla="*/ 206929 w 448552"/>
                          <a:gd name="connsiteY0" fmla="*/ 60121 h 285069"/>
                          <a:gd name="connsiteX1" fmla="*/ 318135 w 448552"/>
                          <a:gd name="connsiteY1" fmla="*/ 34766 h 285069"/>
                          <a:gd name="connsiteX2" fmla="*/ 362688 w 448552"/>
                          <a:gd name="connsiteY2" fmla="*/ 90852 h 285069"/>
                          <a:gd name="connsiteX3" fmla="*/ 443356 w 448552"/>
                          <a:gd name="connsiteY3" fmla="*/ 49315 h 285069"/>
                          <a:gd name="connsiteX4" fmla="*/ 424158 w 448552"/>
                          <a:gd name="connsiteY4" fmla="*/ 143736 h 285069"/>
                          <a:gd name="connsiteX5" fmla="*/ 433832 w 448552"/>
                          <a:gd name="connsiteY5" fmla="*/ 191481 h 285069"/>
                          <a:gd name="connsiteX6" fmla="*/ 391238 w 448552"/>
                          <a:gd name="connsiteY6" fmla="*/ 256177 h 285069"/>
                          <a:gd name="connsiteX7" fmla="*/ 336469 w 448552"/>
                          <a:gd name="connsiteY7" fmla="*/ 175216 h 285069"/>
                          <a:gd name="connsiteX8" fmla="*/ 176131 w 448552"/>
                          <a:gd name="connsiteY8" fmla="*/ 180772 h 285069"/>
                          <a:gd name="connsiteX9" fmla="*/ 108662 w 448552"/>
                          <a:gd name="connsiteY9" fmla="*/ 256177 h 285069"/>
                          <a:gd name="connsiteX10" fmla="*/ 113304 w 448552"/>
                          <a:gd name="connsiteY10" fmla="*/ 233188 h 285069"/>
                          <a:gd name="connsiteX11" fmla="*/ 6260 w 448552"/>
                          <a:gd name="connsiteY11" fmla="*/ 285069 h 285069"/>
                          <a:gd name="connsiteX12" fmla="*/ 123585 w 448552"/>
                          <a:gd name="connsiteY12" fmla="*/ 86314 h 285069"/>
                          <a:gd name="connsiteX13" fmla="*/ 200993 w 448552"/>
                          <a:gd name="connsiteY13" fmla="*/ 146 h 285069"/>
                          <a:gd name="connsiteX14" fmla="*/ 206723 w 448552"/>
                          <a:gd name="connsiteY14" fmla="*/ 110369 h 285069"/>
                          <a:gd name="connsiteX15" fmla="*/ 209406 w 448552"/>
                          <a:gd name="connsiteY15" fmla="*/ 92414 h 285069"/>
                          <a:gd name="connsiteX16" fmla="*/ 206929 w 448552"/>
                          <a:gd name="connsiteY16" fmla="*/ 60121 h 285069"/>
                          <a:gd name="connsiteX0" fmla="*/ 206929 w 448552"/>
                          <a:gd name="connsiteY0" fmla="*/ 60121 h 389237"/>
                          <a:gd name="connsiteX1" fmla="*/ 318135 w 448552"/>
                          <a:gd name="connsiteY1" fmla="*/ 34766 h 389237"/>
                          <a:gd name="connsiteX2" fmla="*/ 362688 w 448552"/>
                          <a:gd name="connsiteY2" fmla="*/ 90852 h 389237"/>
                          <a:gd name="connsiteX3" fmla="*/ 443356 w 448552"/>
                          <a:gd name="connsiteY3" fmla="*/ 49315 h 389237"/>
                          <a:gd name="connsiteX4" fmla="*/ 424158 w 448552"/>
                          <a:gd name="connsiteY4" fmla="*/ 143736 h 389237"/>
                          <a:gd name="connsiteX5" fmla="*/ 433832 w 448552"/>
                          <a:gd name="connsiteY5" fmla="*/ 191481 h 389237"/>
                          <a:gd name="connsiteX6" fmla="*/ 391238 w 448552"/>
                          <a:gd name="connsiteY6" fmla="*/ 256177 h 389237"/>
                          <a:gd name="connsiteX7" fmla="*/ 336469 w 448552"/>
                          <a:gd name="connsiteY7" fmla="*/ 175216 h 389237"/>
                          <a:gd name="connsiteX8" fmla="*/ 176131 w 448552"/>
                          <a:gd name="connsiteY8" fmla="*/ 180772 h 389237"/>
                          <a:gd name="connsiteX9" fmla="*/ 124114 w 448552"/>
                          <a:gd name="connsiteY9" fmla="*/ 373608 h 389237"/>
                          <a:gd name="connsiteX10" fmla="*/ 113304 w 448552"/>
                          <a:gd name="connsiteY10" fmla="*/ 233188 h 389237"/>
                          <a:gd name="connsiteX11" fmla="*/ 6260 w 448552"/>
                          <a:gd name="connsiteY11" fmla="*/ 285069 h 389237"/>
                          <a:gd name="connsiteX12" fmla="*/ 123585 w 448552"/>
                          <a:gd name="connsiteY12" fmla="*/ 86314 h 389237"/>
                          <a:gd name="connsiteX13" fmla="*/ 200993 w 448552"/>
                          <a:gd name="connsiteY13" fmla="*/ 146 h 389237"/>
                          <a:gd name="connsiteX14" fmla="*/ 206723 w 448552"/>
                          <a:gd name="connsiteY14" fmla="*/ 110369 h 389237"/>
                          <a:gd name="connsiteX15" fmla="*/ 209406 w 448552"/>
                          <a:gd name="connsiteY15" fmla="*/ 92414 h 389237"/>
                          <a:gd name="connsiteX16" fmla="*/ 206929 w 448552"/>
                          <a:gd name="connsiteY16" fmla="*/ 60121 h 389237"/>
                          <a:gd name="connsiteX0" fmla="*/ 206929 w 448552"/>
                          <a:gd name="connsiteY0" fmla="*/ 60121 h 339464"/>
                          <a:gd name="connsiteX1" fmla="*/ 318135 w 448552"/>
                          <a:gd name="connsiteY1" fmla="*/ 34766 h 339464"/>
                          <a:gd name="connsiteX2" fmla="*/ 362688 w 448552"/>
                          <a:gd name="connsiteY2" fmla="*/ 90852 h 339464"/>
                          <a:gd name="connsiteX3" fmla="*/ 443356 w 448552"/>
                          <a:gd name="connsiteY3" fmla="*/ 49315 h 339464"/>
                          <a:gd name="connsiteX4" fmla="*/ 424158 w 448552"/>
                          <a:gd name="connsiteY4" fmla="*/ 143736 h 339464"/>
                          <a:gd name="connsiteX5" fmla="*/ 433832 w 448552"/>
                          <a:gd name="connsiteY5" fmla="*/ 191481 h 339464"/>
                          <a:gd name="connsiteX6" fmla="*/ 391238 w 448552"/>
                          <a:gd name="connsiteY6" fmla="*/ 256177 h 339464"/>
                          <a:gd name="connsiteX7" fmla="*/ 336469 w 448552"/>
                          <a:gd name="connsiteY7" fmla="*/ 175216 h 339464"/>
                          <a:gd name="connsiteX8" fmla="*/ 176131 w 448552"/>
                          <a:gd name="connsiteY8" fmla="*/ 180772 h 339464"/>
                          <a:gd name="connsiteX9" fmla="*/ 111753 w 448552"/>
                          <a:gd name="connsiteY9" fmla="*/ 321073 h 339464"/>
                          <a:gd name="connsiteX10" fmla="*/ 113304 w 448552"/>
                          <a:gd name="connsiteY10" fmla="*/ 233188 h 339464"/>
                          <a:gd name="connsiteX11" fmla="*/ 6260 w 448552"/>
                          <a:gd name="connsiteY11" fmla="*/ 285069 h 339464"/>
                          <a:gd name="connsiteX12" fmla="*/ 123585 w 448552"/>
                          <a:gd name="connsiteY12" fmla="*/ 86314 h 339464"/>
                          <a:gd name="connsiteX13" fmla="*/ 200993 w 448552"/>
                          <a:gd name="connsiteY13" fmla="*/ 146 h 339464"/>
                          <a:gd name="connsiteX14" fmla="*/ 206723 w 448552"/>
                          <a:gd name="connsiteY14" fmla="*/ 110369 h 339464"/>
                          <a:gd name="connsiteX15" fmla="*/ 209406 w 448552"/>
                          <a:gd name="connsiteY15" fmla="*/ 92414 h 339464"/>
                          <a:gd name="connsiteX16" fmla="*/ 206929 w 448552"/>
                          <a:gd name="connsiteY16" fmla="*/ 60121 h 339464"/>
                          <a:gd name="connsiteX0" fmla="*/ 206929 w 448552"/>
                          <a:gd name="connsiteY0" fmla="*/ 60121 h 362987"/>
                          <a:gd name="connsiteX1" fmla="*/ 318135 w 448552"/>
                          <a:gd name="connsiteY1" fmla="*/ 34766 h 362987"/>
                          <a:gd name="connsiteX2" fmla="*/ 362688 w 448552"/>
                          <a:gd name="connsiteY2" fmla="*/ 90852 h 362987"/>
                          <a:gd name="connsiteX3" fmla="*/ 443356 w 448552"/>
                          <a:gd name="connsiteY3" fmla="*/ 49315 h 362987"/>
                          <a:gd name="connsiteX4" fmla="*/ 424158 w 448552"/>
                          <a:gd name="connsiteY4" fmla="*/ 143736 h 362987"/>
                          <a:gd name="connsiteX5" fmla="*/ 433832 w 448552"/>
                          <a:gd name="connsiteY5" fmla="*/ 191481 h 362987"/>
                          <a:gd name="connsiteX6" fmla="*/ 391238 w 448552"/>
                          <a:gd name="connsiteY6" fmla="*/ 256177 h 362987"/>
                          <a:gd name="connsiteX7" fmla="*/ 336469 w 448552"/>
                          <a:gd name="connsiteY7" fmla="*/ 175216 h 362987"/>
                          <a:gd name="connsiteX8" fmla="*/ 176131 w 448552"/>
                          <a:gd name="connsiteY8" fmla="*/ 180772 h 362987"/>
                          <a:gd name="connsiteX9" fmla="*/ 111753 w 448552"/>
                          <a:gd name="connsiteY9" fmla="*/ 321073 h 362987"/>
                          <a:gd name="connsiteX10" fmla="*/ 113304 w 448552"/>
                          <a:gd name="connsiteY10" fmla="*/ 233188 h 362987"/>
                          <a:gd name="connsiteX11" fmla="*/ 6260 w 448552"/>
                          <a:gd name="connsiteY11" fmla="*/ 285069 h 362987"/>
                          <a:gd name="connsiteX12" fmla="*/ 123585 w 448552"/>
                          <a:gd name="connsiteY12" fmla="*/ 86314 h 362987"/>
                          <a:gd name="connsiteX13" fmla="*/ 200993 w 448552"/>
                          <a:gd name="connsiteY13" fmla="*/ 146 h 362987"/>
                          <a:gd name="connsiteX14" fmla="*/ 206723 w 448552"/>
                          <a:gd name="connsiteY14" fmla="*/ 110369 h 362987"/>
                          <a:gd name="connsiteX15" fmla="*/ 209406 w 448552"/>
                          <a:gd name="connsiteY15" fmla="*/ 92414 h 362987"/>
                          <a:gd name="connsiteX16" fmla="*/ 206929 w 448552"/>
                          <a:gd name="connsiteY16" fmla="*/ 60121 h 362987"/>
                          <a:gd name="connsiteX0" fmla="*/ 206929 w 448552"/>
                          <a:gd name="connsiteY0" fmla="*/ 60121 h 394628"/>
                          <a:gd name="connsiteX1" fmla="*/ 318135 w 448552"/>
                          <a:gd name="connsiteY1" fmla="*/ 34766 h 394628"/>
                          <a:gd name="connsiteX2" fmla="*/ 362688 w 448552"/>
                          <a:gd name="connsiteY2" fmla="*/ 90852 h 394628"/>
                          <a:gd name="connsiteX3" fmla="*/ 443356 w 448552"/>
                          <a:gd name="connsiteY3" fmla="*/ 49315 h 394628"/>
                          <a:gd name="connsiteX4" fmla="*/ 424158 w 448552"/>
                          <a:gd name="connsiteY4" fmla="*/ 143736 h 394628"/>
                          <a:gd name="connsiteX5" fmla="*/ 433832 w 448552"/>
                          <a:gd name="connsiteY5" fmla="*/ 191481 h 394628"/>
                          <a:gd name="connsiteX6" fmla="*/ 391238 w 448552"/>
                          <a:gd name="connsiteY6" fmla="*/ 256177 h 394628"/>
                          <a:gd name="connsiteX7" fmla="*/ 336469 w 448552"/>
                          <a:gd name="connsiteY7" fmla="*/ 175216 h 394628"/>
                          <a:gd name="connsiteX8" fmla="*/ 176131 w 448552"/>
                          <a:gd name="connsiteY8" fmla="*/ 180772 h 394628"/>
                          <a:gd name="connsiteX9" fmla="*/ 111753 w 448552"/>
                          <a:gd name="connsiteY9" fmla="*/ 321073 h 394628"/>
                          <a:gd name="connsiteX10" fmla="*/ 14414 w 448552"/>
                          <a:gd name="connsiteY10" fmla="*/ 353709 h 394628"/>
                          <a:gd name="connsiteX11" fmla="*/ 6260 w 448552"/>
                          <a:gd name="connsiteY11" fmla="*/ 285069 h 394628"/>
                          <a:gd name="connsiteX12" fmla="*/ 123585 w 448552"/>
                          <a:gd name="connsiteY12" fmla="*/ 86314 h 394628"/>
                          <a:gd name="connsiteX13" fmla="*/ 200993 w 448552"/>
                          <a:gd name="connsiteY13" fmla="*/ 146 h 394628"/>
                          <a:gd name="connsiteX14" fmla="*/ 206723 w 448552"/>
                          <a:gd name="connsiteY14" fmla="*/ 110369 h 394628"/>
                          <a:gd name="connsiteX15" fmla="*/ 209406 w 448552"/>
                          <a:gd name="connsiteY15" fmla="*/ 92414 h 394628"/>
                          <a:gd name="connsiteX16" fmla="*/ 206929 w 448552"/>
                          <a:gd name="connsiteY16" fmla="*/ 60121 h 394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552" h="394628">
                            <a:moveTo>
                              <a:pt x="206929" y="60121"/>
                            </a:moveTo>
                            <a:cubicBezTo>
                              <a:pt x="271382" y="74475"/>
                              <a:pt x="291969" y="20896"/>
                              <a:pt x="318135" y="34766"/>
                            </a:cubicBezTo>
                            <a:lnTo>
                              <a:pt x="362688" y="90852"/>
                            </a:lnTo>
                            <a:lnTo>
                              <a:pt x="443356" y="49315"/>
                            </a:lnTo>
                            <a:cubicBezTo>
                              <a:pt x="457405" y="66183"/>
                              <a:pt x="440246" y="82332"/>
                              <a:pt x="424158" y="143736"/>
                            </a:cubicBezTo>
                            <a:lnTo>
                              <a:pt x="433832" y="191481"/>
                            </a:lnTo>
                            <a:lnTo>
                              <a:pt x="391238" y="256177"/>
                            </a:lnTo>
                            <a:cubicBezTo>
                              <a:pt x="371861" y="263194"/>
                              <a:pt x="370733" y="181037"/>
                              <a:pt x="336469" y="175216"/>
                            </a:cubicBezTo>
                            <a:cubicBezTo>
                              <a:pt x="337924" y="250358"/>
                              <a:pt x="213584" y="156463"/>
                              <a:pt x="176131" y="180772"/>
                            </a:cubicBezTo>
                            <a:cubicBezTo>
                              <a:pt x="138678" y="205081"/>
                              <a:pt x="111753" y="399104"/>
                              <a:pt x="111753" y="321073"/>
                            </a:cubicBezTo>
                            <a:cubicBezTo>
                              <a:pt x="53554" y="443205"/>
                              <a:pt x="13897" y="383004"/>
                              <a:pt x="14414" y="353709"/>
                            </a:cubicBezTo>
                            <a:lnTo>
                              <a:pt x="6260" y="285069"/>
                            </a:lnTo>
                            <a:cubicBezTo>
                              <a:pt x="-30677" y="201353"/>
                              <a:pt x="107195" y="105993"/>
                              <a:pt x="123585" y="86314"/>
                            </a:cubicBezTo>
                            <a:cubicBezTo>
                              <a:pt x="142000" y="90415"/>
                              <a:pt x="186220" y="-4225"/>
                              <a:pt x="200993" y="146"/>
                            </a:cubicBezTo>
                            <a:lnTo>
                              <a:pt x="206723" y="110369"/>
                            </a:lnTo>
                            <a:lnTo>
                              <a:pt x="209406" y="92414"/>
                            </a:lnTo>
                            <a:cubicBezTo>
                              <a:pt x="209725" y="83343"/>
                              <a:pt x="209053" y="72755"/>
                              <a:pt x="206929" y="60121"/>
                            </a:cubicBezTo>
                            <a:close/>
                          </a:path>
                        </a:pathLst>
                      </a:custGeom>
                      <a:solidFill>
                        <a:srgbClr val="FFFF9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Freeform: Shape 83">
                        <a:extLst>
                          <a:ext uri="{FF2B5EF4-FFF2-40B4-BE49-F238E27FC236}">
                            <a16:creationId xmlns:a16="http://schemas.microsoft.com/office/drawing/2014/main" id="{6FA25770-60E7-4823-9314-EA0FDF056528}"/>
                          </a:ext>
                        </a:extLst>
                      </p:cNvPr>
                      <p:cNvSpPr/>
                      <p:nvPr/>
                    </p:nvSpPr>
                    <p:spPr>
                      <a:xfrm>
                        <a:off x="4691145" y="555391"/>
                        <a:ext cx="455463" cy="410923"/>
                      </a:xfrm>
                      <a:custGeom>
                        <a:avLst/>
                        <a:gdLst>
                          <a:gd name="connsiteX0" fmla="*/ 112479 w 296788"/>
                          <a:gd name="connsiteY0" fmla="*/ 0 h 337344"/>
                          <a:gd name="connsiteX1" fmla="*/ 248407 w 296788"/>
                          <a:gd name="connsiteY1" fmla="*/ 30271 h 337344"/>
                          <a:gd name="connsiteX2" fmla="*/ 252787 w 296788"/>
                          <a:gd name="connsiteY2" fmla="*/ 33821 h 337344"/>
                          <a:gd name="connsiteX3" fmla="*/ 265469 w 296788"/>
                          <a:gd name="connsiteY3" fmla="*/ 29369 h 337344"/>
                          <a:gd name="connsiteX4" fmla="*/ 289535 w 296788"/>
                          <a:gd name="connsiteY4" fmla="*/ 139242 h 337344"/>
                          <a:gd name="connsiteX5" fmla="*/ 286846 w 296788"/>
                          <a:gd name="connsiteY5" fmla="*/ 146812 h 337344"/>
                          <a:gd name="connsiteX6" fmla="*/ 296788 w 296788"/>
                          <a:gd name="connsiteY6" fmla="*/ 196056 h 337344"/>
                          <a:gd name="connsiteX7" fmla="*/ 155500 w 296788"/>
                          <a:gd name="connsiteY7" fmla="*/ 337344 h 337344"/>
                          <a:gd name="connsiteX8" fmla="*/ 14212 w 296788"/>
                          <a:gd name="connsiteY8" fmla="*/ 196056 h 337344"/>
                          <a:gd name="connsiteX9" fmla="*/ 18854 w 296788"/>
                          <a:gd name="connsiteY9" fmla="*/ 173067 h 337344"/>
                          <a:gd name="connsiteX10" fmla="*/ 16881 w 296788"/>
                          <a:gd name="connsiteY10" fmla="*/ 169321 h 337344"/>
                          <a:gd name="connsiteX11" fmla="*/ 29135 w 296788"/>
                          <a:gd name="connsiteY11" fmla="*/ 26193 h 337344"/>
                          <a:gd name="connsiteX12" fmla="*/ 78729 w 296788"/>
                          <a:gd name="connsiteY12" fmla="*/ 38915 h 337344"/>
                          <a:gd name="connsiteX13" fmla="*/ 112273 w 296788"/>
                          <a:gd name="connsiteY13" fmla="*/ 50248 h 337344"/>
                          <a:gd name="connsiteX14" fmla="*/ 114956 w 296788"/>
                          <a:gd name="connsiteY14" fmla="*/ 32293 h 337344"/>
                          <a:gd name="connsiteX15" fmla="*/ 112479 w 296788"/>
                          <a:gd name="connsiteY15" fmla="*/ 0 h 337344"/>
                          <a:gd name="connsiteX0" fmla="*/ 206928 w 391237"/>
                          <a:gd name="connsiteY0" fmla="*/ 0 h 337344"/>
                          <a:gd name="connsiteX1" fmla="*/ 342856 w 391237"/>
                          <a:gd name="connsiteY1" fmla="*/ 30271 h 337344"/>
                          <a:gd name="connsiteX2" fmla="*/ 347236 w 391237"/>
                          <a:gd name="connsiteY2" fmla="*/ 33821 h 337344"/>
                          <a:gd name="connsiteX3" fmla="*/ 359918 w 391237"/>
                          <a:gd name="connsiteY3" fmla="*/ 29369 h 337344"/>
                          <a:gd name="connsiteX4" fmla="*/ 383984 w 391237"/>
                          <a:gd name="connsiteY4" fmla="*/ 139242 h 337344"/>
                          <a:gd name="connsiteX5" fmla="*/ 381295 w 391237"/>
                          <a:gd name="connsiteY5" fmla="*/ 146812 h 337344"/>
                          <a:gd name="connsiteX6" fmla="*/ 391237 w 391237"/>
                          <a:gd name="connsiteY6" fmla="*/ 196056 h 337344"/>
                          <a:gd name="connsiteX7" fmla="*/ 249949 w 391237"/>
                          <a:gd name="connsiteY7" fmla="*/ 337344 h 337344"/>
                          <a:gd name="connsiteX8" fmla="*/ 108661 w 391237"/>
                          <a:gd name="connsiteY8" fmla="*/ 196056 h 337344"/>
                          <a:gd name="connsiteX9" fmla="*/ 113303 w 391237"/>
                          <a:gd name="connsiteY9" fmla="*/ 173067 h 337344"/>
                          <a:gd name="connsiteX10" fmla="*/ 6260 w 391237"/>
                          <a:gd name="connsiteY10" fmla="*/ 224948 h 337344"/>
                          <a:gd name="connsiteX11" fmla="*/ 123584 w 391237"/>
                          <a:gd name="connsiteY11" fmla="*/ 26193 h 337344"/>
                          <a:gd name="connsiteX12" fmla="*/ 173178 w 391237"/>
                          <a:gd name="connsiteY12" fmla="*/ 38915 h 337344"/>
                          <a:gd name="connsiteX13" fmla="*/ 206722 w 391237"/>
                          <a:gd name="connsiteY13" fmla="*/ 50248 h 337344"/>
                          <a:gd name="connsiteX14" fmla="*/ 209405 w 391237"/>
                          <a:gd name="connsiteY14" fmla="*/ 32293 h 337344"/>
                          <a:gd name="connsiteX15" fmla="*/ 206928 w 391237"/>
                          <a:gd name="connsiteY15" fmla="*/ 0 h 337344"/>
                          <a:gd name="connsiteX0" fmla="*/ 206928 w 391237"/>
                          <a:gd name="connsiteY0" fmla="*/ 72466 h 409810"/>
                          <a:gd name="connsiteX1" fmla="*/ 342856 w 391237"/>
                          <a:gd name="connsiteY1" fmla="*/ 102737 h 409810"/>
                          <a:gd name="connsiteX2" fmla="*/ 347236 w 391237"/>
                          <a:gd name="connsiteY2" fmla="*/ 106287 h 409810"/>
                          <a:gd name="connsiteX3" fmla="*/ 359918 w 391237"/>
                          <a:gd name="connsiteY3" fmla="*/ 101835 h 409810"/>
                          <a:gd name="connsiteX4" fmla="*/ 383984 w 391237"/>
                          <a:gd name="connsiteY4" fmla="*/ 211708 h 409810"/>
                          <a:gd name="connsiteX5" fmla="*/ 381295 w 391237"/>
                          <a:gd name="connsiteY5" fmla="*/ 219278 h 409810"/>
                          <a:gd name="connsiteX6" fmla="*/ 391237 w 391237"/>
                          <a:gd name="connsiteY6" fmla="*/ 268522 h 409810"/>
                          <a:gd name="connsiteX7" fmla="*/ 249949 w 391237"/>
                          <a:gd name="connsiteY7" fmla="*/ 409810 h 409810"/>
                          <a:gd name="connsiteX8" fmla="*/ 108661 w 391237"/>
                          <a:gd name="connsiteY8" fmla="*/ 268522 h 409810"/>
                          <a:gd name="connsiteX9" fmla="*/ 113303 w 391237"/>
                          <a:gd name="connsiteY9" fmla="*/ 245533 h 409810"/>
                          <a:gd name="connsiteX10" fmla="*/ 6260 w 391237"/>
                          <a:gd name="connsiteY10" fmla="*/ 297414 h 409810"/>
                          <a:gd name="connsiteX11" fmla="*/ 123584 w 391237"/>
                          <a:gd name="connsiteY11" fmla="*/ 98659 h 409810"/>
                          <a:gd name="connsiteX12" fmla="*/ 207171 w 391237"/>
                          <a:gd name="connsiteY12" fmla="*/ 130 h 409810"/>
                          <a:gd name="connsiteX13" fmla="*/ 206722 w 391237"/>
                          <a:gd name="connsiteY13" fmla="*/ 122714 h 409810"/>
                          <a:gd name="connsiteX14" fmla="*/ 209405 w 391237"/>
                          <a:gd name="connsiteY14" fmla="*/ 104759 h 409810"/>
                          <a:gd name="connsiteX15" fmla="*/ 206928 w 391237"/>
                          <a:gd name="connsiteY15" fmla="*/ 72466 h 409810"/>
                          <a:gd name="connsiteX0" fmla="*/ 299637 w 391237"/>
                          <a:gd name="connsiteY0" fmla="*/ 32293 h 409810"/>
                          <a:gd name="connsiteX1" fmla="*/ 342856 w 391237"/>
                          <a:gd name="connsiteY1" fmla="*/ 102737 h 409810"/>
                          <a:gd name="connsiteX2" fmla="*/ 347236 w 391237"/>
                          <a:gd name="connsiteY2" fmla="*/ 106287 h 409810"/>
                          <a:gd name="connsiteX3" fmla="*/ 359918 w 391237"/>
                          <a:gd name="connsiteY3" fmla="*/ 101835 h 409810"/>
                          <a:gd name="connsiteX4" fmla="*/ 383984 w 391237"/>
                          <a:gd name="connsiteY4" fmla="*/ 211708 h 409810"/>
                          <a:gd name="connsiteX5" fmla="*/ 381295 w 391237"/>
                          <a:gd name="connsiteY5" fmla="*/ 219278 h 409810"/>
                          <a:gd name="connsiteX6" fmla="*/ 391237 w 391237"/>
                          <a:gd name="connsiteY6" fmla="*/ 268522 h 409810"/>
                          <a:gd name="connsiteX7" fmla="*/ 249949 w 391237"/>
                          <a:gd name="connsiteY7" fmla="*/ 409810 h 409810"/>
                          <a:gd name="connsiteX8" fmla="*/ 108661 w 391237"/>
                          <a:gd name="connsiteY8" fmla="*/ 268522 h 409810"/>
                          <a:gd name="connsiteX9" fmla="*/ 113303 w 391237"/>
                          <a:gd name="connsiteY9" fmla="*/ 245533 h 409810"/>
                          <a:gd name="connsiteX10" fmla="*/ 6260 w 391237"/>
                          <a:gd name="connsiteY10" fmla="*/ 297414 h 409810"/>
                          <a:gd name="connsiteX11" fmla="*/ 123584 w 391237"/>
                          <a:gd name="connsiteY11" fmla="*/ 98659 h 409810"/>
                          <a:gd name="connsiteX12" fmla="*/ 207171 w 391237"/>
                          <a:gd name="connsiteY12" fmla="*/ 130 h 409810"/>
                          <a:gd name="connsiteX13" fmla="*/ 206722 w 391237"/>
                          <a:gd name="connsiteY13" fmla="*/ 122714 h 409810"/>
                          <a:gd name="connsiteX14" fmla="*/ 209405 w 391237"/>
                          <a:gd name="connsiteY14" fmla="*/ 104759 h 409810"/>
                          <a:gd name="connsiteX15" fmla="*/ 299637 w 391237"/>
                          <a:gd name="connsiteY15" fmla="*/ 32293 h 409810"/>
                          <a:gd name="connsiteX0" fmla="*/ 299637 w 433675"/>
                          <a:gd name="connsiteY0" fmla="*/ 32293 h 409810"/>
                          <a:gd name="connsiteX1" fmla="*/ 342856 w 433675"/>
                          <a:gd name="connsiteY1" fmla="*/ 102737 h 409810"/>
                          <a:gd name="connsiteX2" fmla="*/ 347236 w 433675"/>
                          <a:gd name="connsiteY2" fmla="*/ 106287 h 409810"/>
                          <a:gd name="connsiteX3" fmla="*/ 430995 w 433675"/>
                          <a:gd name="connsiteY3" fmla="*/ 61661 h 409810"/>
                          <a:gd name="connsiteX4" fmla="*/ 383984 w 433675"/>
                          <a:gd name="connsiteY4" fmla="*/ 211708 h 409810"/>
                          <a:gd name="connsiteX5" fmla="*/ 381295 w 433675"/>
                          <a:gd name="connsiteY5" fmla="*/ 219278 h 409810"/>
                          <a:gd name="connsiteX6" fmla="*/ 391237 w 433675"/>
                          <a:gd name="connsiteY6" fmla="*/ 268522 h 409810"/>
                          <a:gd name="connsiteX7" fmla="*/ 249949 w 433675"/>
                          <a:gd name="connsiteY7" fmla="*/ 409810 h 409810"/>
                          <a:gd name="connsiteX8" fmla="*/ 108661 w 433675"/>
                          <a:gd name="connsiteY8" fmla="*/ 268522 h 409810"/>
                          <a:gd name="connsiteX9" fmla="*/ 113303 w 433675"/>
                          <a:gd name="connsiteY9" fmla="*/ 245533 h 409810"/>
                          <a:gd name="connsiteX10" fmla="*/ 6260 w 433675"/>
                          <a:gd name="connsiteY10" fmla="*/ 297414 h 409810"/>
                          <a:gd name="connsiteX11" fmla="*/ 123584 w 433675"/>
                          <a:gd name="connsiteY11" fmla="*/ 98659 h 409810"/>
                          <a:gd name="connsiteX12" fmla="*/ 207171 w 433675"/>
                          <a:gd name="connsiteY12" fmla="*/ 130 h 409810"/>
                          <a:gd name="connsiteX13" fmla="*/ 206722 w 433675"/>
                          <a:gd name="connsiteY13" fmla="*/ 122714 h 409810"/>
                          <a:gd name="connsiteX14" fmla="*/ 209405 w 433675"/>
                          <a:gd name="connsiteY14" fmla="*/ 104759 h 409810"/>
                          <a:gd name="connsiteX15" fmla="*/ 299637 w 433675"/>
                          <a:gd name="connsiteY15" fmla="*/ 32293 h 409810"/>
                          <a:gd name="connsiteX0" fmla="*/ 299637 w 455462"/>
                          <a:gd name="connsiteY0" fmla="*/ 32293 h 409810"/>
                          <a:gd name="connsiteX1" fmla="*/ 342856 w 455462"/>
                          <a:gd name="connsiteY1" fmla="*/ 102737 h 409810"/>
                          <a:gd name="connsiteX2" fmla="*/ 347236 w 455462"/>
                          <a:gd name="connsiteY2" fmla="*/ 106287 h 409810"/>
                          <a:gd name="connsiteX3" fmla="*/ 430995 w 455462"/>
                          <a:gd name="connsiteY3" fmla="*/ 61661 h 409810"/>
                          <a:gd name="connsiteX4" fmla="*/ 383984 w 455462"/>
                          <a:gd name="connsiteY4" fmla="*/ 211708 h 409810"/>
                          <a:gd name="connsiteX5" fmla="*/ 455462 w 455462"/>
                          <a:gd name="connsiteY5" fmla="*/ 185285 h 409810"/>
                          <a:gd name="connsiteX6" fmla="*/ 391237 w 455462"/>
                          <a:gd name="connsiteY6" fmla="*/ 268522 h 409810"/>
                          <a:gd name="connsiteX7" fmla="*/ 249949 w 455462"/>
                          <a:gd name="connsiteY7" fmla="*/ 409810 h 409810"/>
                          <a:gd name="connsiteX8" fmla="*/ 108661 w 455462"/>
                          <a:gd name="connsiteY8" fmla="*/ 268522 h 409810"/>
                          <a:gd name="connsiteX9" fmla="*/ 113303 w 455462"/>
                          <a:gd name="connsiteY9" fmla="*/ 245533 h 409810"/>
                          <a:gd name="connsiteX10" fmla="*/ 6260 w 455462"/>
                          <a:gd name="connsiteY10" fmla="*/ 297414 h 409810"/>
                          <a:gd name="connsiteX11" fmla="*/ 123584 w 455462"/>
                          <a:gd name="connsiteY11" fmla="*/ 98659 h 409810"/>
                          <a:gd name="connsiteX12" fmla="*/ 207171 w 455462"/>
                          <a:gd name="connsiteY12" fmla="*/ 130 h 409810"/>
                          <a:gd name="connsiteX13" fmla="*/ 206722 w 455462"/>
                          <a:gd name="connsiteY13" fmla="*/ 122714 h 409810"/>
                          <a:gd name="connsiteX14" fmla="*/ 209405 w 455462"/>
                          <a:gd name="connsiteY14" fmla="*/ 104759 h 409810"/>
                          <a:gd name="connsiteX15" fmla="*/ 299637 w 455462"/>
                          <a:gd name="connsiteY15" fmla="*/ 32293 h 409810"/>
                          <a:gd name="connsiteX0" fmla="*/ 299637 w 455462"/>
                          <a:gd name="connsiteY0" fmla="*/ 32293 h 409810"/>
                          <a:gd name="connsiteX1" fmla="*/ 342856 w 455462"/>
                          <a:gd name="connsiteY1" fmla="*/ 102737 h 409810"/>
                          <a:gd name="connsiteX2" fmla="*/ 347236 w 455462"/>
                          <a:gd name="connsiteY2" fmla="*/ 106287 h 409810"/>
                          <a:gd name="connsiteX3" fmla="*/ 430995 w 455462"/>
                          <a:gd name="connsiteY3" fmla="*/ 61661 h 409810"/>
                          <a:gd name="connsiteX4" fmla="*/ 430339 w 455462"/>
                          <a:gd name="connsiteY4" fmla="*/ 146811 h 409810"/>
                          <a:gd name="connsiteX5" fmla="*/ 455462 w 455462"/>
                          <a:gd name="connsiteY5" fmla="*/ 185285 h 409810"/>
                          <a:gd name="connsiteX6" fmla="*/ 391237 w 455462"/>
                          <a:gd name="connsiteY6" fmla="*/ 268522 h 409810"/>
                          <a:gd name="connsiteX7" fmla="*/ 249949 w 455462"/>
                          <a:gd name="connsiteY7" fmla="*/ 409810 h 409810"/>
                          <a:gd name="connsiteX8" fmla="*/ 108661 w 455462"/>
                          <a:gd name="connsiteY8" fmla="*/ 268522 h 409810"/>
                          <a:gd name="connsiteX9" fmla="*/ 113303 w 455462"/>
                          <a:gd name="connsiteY9" fmla="*/ 245533 h 409810"/>
                          <a:gd name="connsiteX10" fmla="*/ 6260 w 455462"/>
                          <a:gd name="connsiteY10" fmla="*/ 297414 h 409810"/>
                          <a:gd name="connsiteX11" fmla="*/ 123584 w 455462"/>
                          <a:gd name="connsiteY11" fmla="*/ 98659 h 409810"/>
                          <a:gd name="connsiteX12" fmla="*/ 207171 w 455462"/>
                          <a:gd name="connsiteY12" fmla="*/ 130 h 409810"/>
                          <a:gd name="connsiteX13" fmla="*/ 206722 w 455462"/>
                          <a:gd name="connsiteY13" fmla="*/ 122714 h 409810"/>
                          <a:gd name="connsiteX14" fmla="*/ 209405 w 455462"/>
                          <a:gd name="connsiteY14" fmla="*/ 104759 h 409810"/>
                          <a:gd name="connsiteX15" fmla="*/ 299637 w 455462"/>
                          <a:gd name="connsiteY15" fmla="*/ 32293 h 409810"/>
                          <a:gd name="connsiteX0" fmla="*/ 299637 w 455462"/>
                          <a:gd name="connsiteY0" fmla="*/ 32293 h 409810"/>
                          <a:gd name="connsiteX1" fmla="*/ 358307 w 455462"/>
                          <a:gd name="connsiteY1" fmla="*/ 71834 h 409810"/>
                          <a:gd name="connsiteX2" fmla="*/ 347236 w 455462"/>
                          <a:gd name="connsiteY2" fmla="*/ 106287 h 409810"/>
                          <a:gd name="connsiteX3" fmla="*/ 430995 w 455462"/>
                          <a:gd name="connsiteY3" fmla="*/ 61661 h 409810"/>
                          <a:gd name="connsiteX4" fmla="*/ 430339 w 455462"/>
                          <a:gd name="connsiteY4" fmla="*/ 146811 h 409810"/>
                          <a:gd name="connsiteX5" fmla="*/ 455462 w 455462"/>
                          <a:gd name="connsiteY5" fmla="*/ 185285 h 409810"/>
                          <a:gd name="connsiteX6" fmla="*/ 391237 w 455462"/>
                          <a:gd name="connsiteY6" fmla="*/ 268522 h 409810"/>
                          <a:gd name="connsiteX7" fmla="*/ 249949 w 455462"/>
                          <a:gd name="connsiteY7" fmla="*/ 409810 h 409810"/>
                          <a:gd name="connsiteX8" fmla="*/ 108661 w 455462"/>
                          <a:gd name="connsiteY8" fmla="*/ 268522 h 409810"/>
                          <a:gd name="connsiteX9" fmla="*/ 113303 w 455462"/>
                          <a:gd name="connsiteY9" fmla="*/ 245533 h 409810"/>
                          <a:gd name="connsiteX10" fmla="*/ 6260 w 455462"/>
                          <a:gd name="connsiteY10" fmla="*/ 297414 h 409810"/>
                          <a:gd name="connsiteX11" fmla="*/ 123584 w 455462"/>
                          <a:gd name="connsiteY11" fmla="*/ 98659 h 409810"/>
                          <a:gd name="connsiteX12" fmla="*/ 207171 w 455462"/>
                          <a:gd name="connsiteY12" fmla="*/ 130 h 409810"/>
                          <a:gd name="connsiteX13" fmla="*/ 206722 w 455462"/>
                          <a:gd name="connsiteY13" fmla="*/ 122714 h 409810"/>
                          <a:gd name="connsiteX14" fmla="*/ 209405 w 455462"/>
                          <a:gd name="connsiteY14" fmla="*/ 104759 h 409810"/>
                          <a:gd name="connsiteX15" fmla="*/ 299637 w 455462"/>
                          <a:gd name="connsiteY15" fmla="*/ 32293 h 409810"/>
                          <a:gd name="connsiteX0" fmla="*/ 299637 w 455462"/>
                          <a:gd name="connsiteY0" fmla="*/ 32293 h 410923"/>
                          <a:gd name="connsiteX1" fmla="*/ 358307 w 455462"/>
                          <a:gd name="connsiteY1" fmla="*/ 71834 h 410923"/>
                          <a:gd name="connsiteX2" fmla="*/ 347236 w 455462"/>
                          <a:gd name="connsiteY2" fmla="*/ 106287 h 410923"/>
                          <a:gd name="connsiteX3" fmla="*/ 430995 w 455462"/>
                          <a:gd name="connsiteY3" fmla="*/ 61661 h 410923"/>
                          <a:gd name="connsiteX4" fmla="*/ 430339 w 455462"/>
                          <a:gd name="connsiteY4" fmla="*/ 146811 h 410923"/>
                          <a:gd name="connsiteX5" fmla="*/ 455462 w 455462"/>
                          <a:gd name="connsiteY5" fmla="*/ 185285 h 410923"/>
                          <a:gd name="connsiteX6" fmla="*/ 391237 w 455462"/>
                          <a:gd name="connsiteY6" fmla="*/ 268522 h 410923"/>
                          <a:gd name="connsiteX7" fmla="*/ 249949 w 455462"/>
                          <a:gd name="connsiteY7" fmla="*/ 409810 h 410923"/>
                          <a:gd name="connsiteX8" fmla="*/ 121022 w 455462"/>
                          <a:gd name="connsiteY8" fmla="*/ 311786 h 410923"/>
                          <a:gd name="connsiteX9" fmla="*/ 113303 w 455462"/>
                          <a:gd name="connsiteY9" fmla="*/ 245533 h 410923"/>
                          <a:gd name="connsiteX10" fmla="*/ 6260 w 455462"/>
                          <a:gd name="connsiteY10" fmla="*/ 297414 h 410923"/>
                          <a:gd name="connsiteX11" fmla="*/ 123584 w 455462"/>
                          <a:gd name="connsiteY11" fmla="*/ 98659 h 410923"/>
                          <a:gd name="connsiteX12" fmla="*/ 207171 w 455462"/>
                          <a:gd name="connsiteY12" fmla="*/ 130 h 410923"/>
                          <a:gd name="connsiteX13" fmla="*/ 206722 w 455462"/>
                          <a:gd name="connsiteY13" fmla="*/ 122714 h 410923"/>
                          <a:gd name="connsiteX14" fmla="*/ 209405 w 455462"/>
                          <a:gd name="connsiteY14" fmla="*/ 104759 h 410923"/>
                          <a:gd name="connsiteX15" fmla="*/ 299637 w 455462"/>
                          <a:gd name="connsiteY15" fmla="*/ 32293 h 410923"/>
                          <a:gd name="connsiteX0" fmla="*/ 299637 w 455462"/>
                          <a:gd name="connsiteY0" fmla="*/ 32293 h 410924"/>
                          <a:gd name="connsiteX1" fmla="*/ 358307 w 455462"/>
                          <a:gd name="connsiteY1" fmla="*/ 71834 h 410924"/>
                          <a:gd name="connsiteX2" fmla="*/ 347236 w 455462"/>
                          <a:gd name="connsiteY2" fmla="*/ 106287 h 410924"/>
                          <a:gd name="connsiteX3" fmla="*/ 430995 w 455462"/>
                          <a:gd name="connsiteY3" fmla="*/ 61661 h 410924"/>
                          <a:gd name="connsiteX4" fmla="*/ 430339 w 455462"/>
                          <a:gd name="connsiteY4" fmla="*/ 146811 h 410924"/>
                          <a:gd name="connsiteX5" fmla="*/ 455462 w 455462"/>
                          <a:gd name="connsiteY5" fmla="*/ 185285 h 410924"/>
                          <a:gd name="connsiteX6" fmla="*/ 391237 w 455462"/>
                          <a:gd name="connsiteY6" fmla="*/ 268522 h 410924"/>
                          <a:gd name="connsiteX7" fmla="*/ 249949 w 455462"/>
                          <a:gd name="connsiteY7" fmla="*/ 409810 h 410924"/>
                          <a:gd name="connsiteX8" fmla="*/ 121022 w 455462"/>
                          <a:gd name="connsiteY8" fmla="*/ 311786 h 410924"/>
                          <a:gd name="connsiteX9" fmla="*/ 82400 w 455462"/>
                          <a:gd name="connsiteY9" fmla="*/ 409322 h 410924"/>
                          <a:gd name="connsiteX10" fmla="*/ 6260 w 455462"/>
                          <a:gd name="connsiteY10" fmla="*/ 297414 h 410924"/>
                          <a:gd name="connsiteX11" fmla="*/ 123584 w 455462"/>
                          <a:gd name="connsiteY11" fmla="*/ 98659 h 410924"/>
                          <a:gd name="connsiteX12" fmla="*/ 207171 w 455462"/>
                          <a:gd name="connsiteY12" fmla="*/ 130 h 410924"/>
                          <a:gd name="connsiteX13" fmla="*/ 206722 w 455462"/>
                          <a:gd name="connsiteY13" fmla="*/ 122714 h 410924"/>
                          <a:gd name="connsiteX14" fmla="*/ 209405 w 455462"/>
                          <a:gd name="connsiteY14" fmla="*/ 104759 h 410924"/>
                          <a:gd name="connsiteX15" fmla="*/ 299637 w 455462"/>
                          <a:gd name="connsiteY15" fmla="*/ 32293 h 410924"/>
                          <a:gd name="connsiteX0" fmla="*/ 299637 w 455462"/>
                          <a:gd name="connsiteY0" fmla="*/ 32293 h 410924"/>
                          <a:gd name="connsiteX1" fmla="*/ 358307 w 455462"/>
                          <a:gd name="connsiteY1" fmla="*/ 71834 h 410924"/>
                          <a:gd name="connsiteX2" fmla="*/ 347236 w 455462"/>
                          <a:gd name="connsiteY2" fmla="*/ 106287 h 410924"/>
                          <a:gd name="connsiteX3" fmla="*/ 430995 w 455462"/>
                          <a:gd name="connsiteY3" fmla="*/ 61661 h 410924"/>
                          <a:gd name="connsiteX4" fmla="*/ 430339 w 455462"/>
                          <a:gd name="connsiteY4" fmla="*/ 146811 h 410924"/>
                          <a:gd name="connsiteX5" fmla="*/ 455462 w 455462"/>
                          <a:gd name="connsiteY5" fmla="*/ 185285 h 410924"/>
                          <a:gd name="connsiteX6" fmla="*/ 391237 w 455462"/>
                          <a:gd name="connsiteY6" fmla="*/ 268522 h 410924"/>
                          <a:gd name="connsiteX7" fmla="*/ 249949 w 455462"/>
                          <a:gd name="connsiteY7" fmla="*/ 409810 h 410924"/>
                          <a:gd name="connsiteX8" fmla="*/ 121022 w 455462"/>
                          <a:gd name="connsiteY8" fmla="*/ 311786 h 410924"/>
                          <a:gd name="connsiteX9" fmla="*/ 82400 w 455462"/>
                          <a:gd name="connsiteY9" fmla="*/ 409322 h 410924"/>
                          <a:gd name="connsiteX10" fmla="*/ 6260 w 455462"/>
                          <a:gd name="connsiteY10" fmla="*/ 297414 h 410924"/>
                          <a:gd name="connsiteX11" fmla="*/ 123584 w 455462"/>
                          <a:gd name="connsiteY11" fmla="*/ 98659 h 410924"/>
                          <a:gd name="connsiteX12" fmla="*/ 207171 w 455462"/>
                          <a:gd name="connsiteY12" fmla="*/ 130 h 410924"/>
                          <a:gd name="connsiteX13" fmla="*/ 206722 w 455462"/>
                          <a:gd name="connsiteY13" fmla="*/ 122714 h 410924"/>
                          <a:gd name="connsiteX14" fmla="*/ 209405 w 455462"/>
                          <a:gd name="connsiteY14" fmla="*/ 104759 h 410924"/>
                          <a:gd name="connsiteX15" fmla="*/ 299637 w 455462"/>
                          <a:gd name="connsiteY15" fmla="*/ 32293 h 410924"/>
                          <a:gd name="connsiteX0" fmla="*/ 299637 w 455462"/>
                          <a:gd name="connsiteY0" fmla="*/ 32293 h 410924"/>
                          <a:gd name="connsiteX1" fmla="*/ 358307 w 455462"/>
                          <a:gd name="connsiteY1" fmla="*/ 71834 h 410924"/>
                          <a:gd name="connsiteX2" fmla="*/ 347236 w 455462"/>
                          <a:gd name="connsiteY2" fmla="*/ 106287 h 410924"/>
                          <a:gd name="connsiteX3" fmla="*/ 430995 w 455462"/>
                          <a:gd name="connsiteY3" fmla="*/ 61661 h 410924"/>
                          <a:gd name="connsiteX4" fmla="*/ 430339 w 455462"/>
                          <a:gd name="connsiteY4" fmla="*/ 146811 h 410924"/>
                          <a:gd name="connsiteX5" fmla="*/ 455462 w 455462"/>
                          <a:gd name="connsiteY5" fmla="*/ 185285 h 410924"/>
                          <a:gd name="connsiteX6" fmla="*/ 391237 w 455462"/>
                          <a:gd name="connsiteY6" fmla="*/ 268522 h 410924"/>
                          <a:gd name="connsiteX7" fmla="*/ 249949 w 455462"/>
                          <a:gd name="connsiteY7" fmla="*/ 409810 h 410924"/>
                          <a:gd name="connsiteX8" fmla="*/ 121022 w 455462"/>
                          <a:gd name="connsiteY8" fmla="*/ 311786 h 410924"/>
                          <a:gd name="connsiteX9" fmla="*/ 63858 w 455462"/>
                          <a:gd name="connsiteY9" fmla="*/ 406231 h 410924"/>
                          <a:gd name="connsiteX10" fmla="*/ 6260 w 455462"/>
                          <a:gd name="connsiteY10" fmla="*/ 297414 h 410924"/>
                          <a:gd name="connsiteX11" fmla="*/ 123584 w 455462"/>
                          <a:gd name="connsiteY11" fmla="*/ 98659 h 410924"/>
                          <a:gd name="connsiteX12" fmla="*/ 207171 w 455462"/>
                          <a:gd name="connsiteY12" fmla="*/ 130 h 410924"/>
                          <a:gd name="connsiteX13" fmla="*/ 206722 w 455462"/>
                          <a:gd name="connsiteY13" fmla="*/ 122714 h 410924"/>
                          <a:gd name="connsiteX14" fmla="*/ 209405 w 455462"/>
                          <a:gd name="connsiteY14" fmla="*/ 104759 h 410924"/>
                          <a:gd name="connsiteX15" fmla="*/ 299637 w 455462"/>
                          <a:gd name="connsiteY15" fmla="*/ 32293 h 410924"/>
                          <a:gd name="connsiteX0" fmla="*/ 299637 w 455462"/>
                          <a:gd name="connsiteY0" fmla="*/ 32293 h 410924"/>
                          <a:gd name="connsiteX1" fmla="*/ 358307 w 455462"/>
                          <a:gd name="connsiteY1" fmla="*/ 71834 h 410924"/>
                          <a:gd name="connsiteX2" fmla="*/ 347236 w 455462"/>
                          <a:gd name="connsiteY2" fmla="*/ 106287 h 410924"/>
                          <a:gd name="connsiteX3" fmla="*/ 430995 w 455462"/>
                          <a:gd name="connsiteY3" fmla="*/ 61661 h 410924"/>
                          <a:gd name="connsiteX4" fmla="*/ 430339 w 455462"/>
                          <a:gd name="connsiteY4" fmla="*/ 146811 h 410924"/>
                          <a:gd name="connsiteX5" fmla="*/ 455462 w 455462"/>
                          <a:gd name="connsiteY5" fmla="*/ 185285 h 410924"/>
                          <a:gd name="connsiteX6" fmla="*/ 391237 w 455462"/>
                          <a:gd name="connsiteY6" fmla="*/ 268522 h 410924"/>
                          <a:gd name="connsiteX7" fmla="*/ 249949 w 455462"/>
                          <a:gd name="connsiteY7" fmla="*/ 409810 h 410924"/>
                          <a:gd name="connsiteX8" fmla="*/ 121022 w 455462"/>
                          <a:gd name="connsiteY8" fmla="*/ 311786 h 410924"/>
                          <a:gd name="connsiteX9" fmla="*/ 63858 w 455462"/>
                          <a:gd name="connsiteY9" fmla="*/ 406231 h 410924"/>
                          <a:gd name="connsiteX10" fmla="*/ 6260 w 455462"/>
                          <a:gd name="connsiteY10" fmla="*/ 297414 h 410924"/>
                          <a:gd name="connsiteX11" fmla="*/ 123584 w 455462"/>
                          <a:gd name="connsiteY11" fmla="*/ 98659 h 410924"/>
                          <a:gd name="connsiteX12" fmla="*/ 207171 w 455462"/>
                          <a:gd name="connsiteY12" fmla="*/ 130 h 410924"/>
                          <a:gd name="connsiteX13" fmla="*/ 206722 w 455462"/>
                          <a:gd name="connsiteY13" fmla="*/ 122714 h 410924"/>
                          <a:gd name="connsiteX14" fmla="*/ 209405 w 455462"/>
                          <a:gd name="connsiteY14" fmla="*/ 104759 h 410924"/>
                          <a:gd name="connsiteX15" fmla="*/ 299637 w 455462"/>
                          <a:gd name="connsiteY15" fmla="*/ 32293 h 41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462" h="410924">
                            <a:moveTo>
                              <a:pt x="299637" y="32293"/>
                            </a:moveTo>
                            <a:cubicBezTo>
                              <a:pt x="364090" y="46647"/>
                              <a:pt x="332141" y="57964"/>
                              <a:pt x="358307" y="71834"/>
                            </a:cubicBezTo>
                            <a:lnTo>
                              <a:pt x="347236" y="106287"/>
                            </a:lnTo>
                            <a:lnTo>
                              <a:pt x="430995" y="61661"/>
                            </a:lnTo>
                            <a:cubicBezTo>
                              <a:pt x="445044" y="78529"/>
                              <a:pt x="446427" y="85407"/>
                              <a:pt x="430339" y="146811"/>
                            </a:cubicBezTo>
                            <a:lnTo>
                              <a:pt x="455462" y="185285"/>
                            </a:lnTo>
                            <a:lnTo>
                              <a:pt x="391237" y="268522"/>
                            </a:lnTo>
                            <a:cubicBezTo>
                              <a:pt x="391237" y="346553"/>
                              <a:pt x="294985" y="402599"/>
                              <a:pt x="249949" y="409810"/>
                            </a:cubicBezTo>
                            <a:cubicBezTo>
                              <a:pt x="204913" y="417021"/>
                              <a:pt x="121022" y="389817"/>
                              <a:pt x="121022" y="311786"/>
                            </a:cubicBezTo>
                            <a:cubicBezTo>
                              <a:pt x="108148" y="344298"/>
                              <a:pt x="116907" y="407712"/>
                              <a:pt x="63858" y="406231"/>
                            </a:cubicBezTo>
                            <a:cubicBezTo>
                              <a:pt x="-1696" y="431765"/>
                              <a:pt x="25459" y="333686"/>
                              <a:pt x="6260" y="297414"/>
                            </a:cubicBezTo>
                            <a:cubicBezTo>
                              <a:pt x="-30677" y="213698"/>
                              <a:pt x="107194" y="118338"/>
                              <a:pt x="123584" y="98659"/>
                            </a:cubicBezTo>
                            <a:cubicBezTo>
                              <a:pt x="141999" y="102760"/>
                              <a:pt x="192398" y="-4241"/>
                              <a:pt x="207171" y="130"/>
                            </a:cubicBezTo>
                            <a:cubicBezTo>
                              <a:pt x="207021" y="40991"/>
                              <a:pt x="206872" y="81853"/>
                              <a:pt x="206722" y="122714"/>
                            </a:cubicBezTo>
                            <a:lnTo>
                              <a:pt x="209405" y="104759"/>
                            </a:lnTo>
                            <a:cubicBezTo>
                              <a:pt x="209724" y="95688"/>
                              <a:pt x="301761" y="44927"/>
                              <a:pt x="299637" y="32293"/>
                            </a:cubicBezTo>
                            <a:close/>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0" name="Oval 79">
                      <a:extLst>
                        <a:ext uri="{FF2B5EF4-FFF2-40B4-BE49-F238E27FC236}">
                          <a16:creationId xmlns:a16="http://schemas.microsoft.com/office/drawing/2014/main" id="{E54C58DC-DAE4-468B-95A9-ADCE20B5D2D3}"/>
                        </a:ext>
                      </a:extLst>
                    </p:cNvPr>
                    <p:cNvSpPr/>
                    <p:nvPr/>
                  </p:nvSpPr>
                  <p:spPr>
                    <a:xfrm>
                      <a:off x="5331156" y="813916"/>
                      <a:ext cx="45719" cy="457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C60FF002-5FC6-491D-8230-ED28F12D1A97}"/>
                        </a:ext>
                      </a:extLst>
                    </p:cNvPr>
                    <p:cNvSpPr/>
                    <p:nvPr/>
                  </p:nvSpPr>
                  <p:spPr>
                    <a:xfrm>
                      <a:off x="5415118" y="810525"/>
                      <a:ext cx="45719" cy="457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6" name="Oval 75">
                    <a:extLst>
                      <a:ext uri="{FF2B5EF4-FFF2-40B4-BE49-F238E27FC236}">
                        <a16:creationId xmlns:a16="http://schemas.microsoft.com/office/drawing/2014/main" id="{572D2B31-3D6E-4B30-8AB8-9D4CA0D2B149}"/>
                      </a:ext>
                    </a:extLst>
                  </p:cNvPr>
                  <p:cNvSpPr/>
                  <p:nvPr/>
                </p:nvSpPr>
                <p:spPr>
                  <a:xfrm>
                    <a:off x="6339967" y="4696180"/>
                    <a:ext cx="175309" cy="175309"/>
                  </a:xfrm>
                  <a:prstGeom prst="ellipse">
                    <a:avLst/>
                  </a:prstGeom>
                  <a:solidFill>
                    <a:srgbClr val="FCE0AA"/>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764E9DDC-593B-433C-A295-9256D3FDDB46}"/>
                      </a:ext>
                    </a:extLst>
                  </p:cNvPr>
                  <p:cNvSpPr/>
                  <p:nvPr/>
                </p:nvSpPr>
                <p:spPr>
                  <a:xfrm>
                    <a:off x="6543702" y="4608526"/>
                    <a:ext cx="175309" cy="175309"/>
                  </a:xfrm>
                  <a:prstGeom prst="ellipse">
                    <a:avLst/>
                  </a:prstGeom>
                  <a:solidFill>
                    <a:srgbClr val="FCE0AA"/>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8" name="Group 87">
                  <a:extLst>
                    <a:ext uri="{FF2B5EF4-FFF2-40B4-BE49-F238E27FC236}">
                      <a16:creationId xmlns:a16="http://schemas.microsoft.com/office/drawing/2014/main" id="{B20AE65B-527A-4635-85E1-A4FDF0A88413}"/>
                    </a:ext>
                  </a:extLst>
                </p:cNvPr>
                <p:cNvGrpSpPr/>
                <p:nvPr/>
              </p:nvGrpSpPr>
              <p:grpSpPr>
                <a:xfrm>
                  <a:off x="1092016" y="2452842"/>
                  <a:ext cx="1138063" cy="720000"/>
                  <a:chOff x="9460348" y="4637457"/>
                  <a:chExt cx="871118" cy="551116"/>
                </a:xfrm>
              </p:grpSpPr>
              <p:sp>
                <p:nvSpPr>
                  <p:cNvPr id="89" name="Oval 88">
                    <a:extLst>
                      <a:ext uri="{FF2B5EF4-FFF2-40B4-BE49-F238E27FC236}">
                        <a16:creationId xmlns:a16="http://schemas.microsoft.com/office/drawing/2014/main" id="{660922D8-E15B-4D69-9F6D-AC15D8A3BCF2}"/>
                      </a:ext>
                    </a:extLst>
                  </p:cNvPr>
                  <p:cNvSpPr/>
                  <p:nvPr/>
                </p:nvSpPr>
                <p:spPr>
                  <a:xfrm>
                    <a:off x="9460348" y="4637457"/>
                    <a:ext cx="551116" cy="551116"/>
                  </a:xfrm>
                  <a:prstGeom prst="ellipse">
                    <a:avLst/>
                  </a:prstGeom>
                  <a:solidFill>
                    <a:srgbClr val="C4444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541A9E56-3FD9-4F93-B84A-2BB654113CD4}"/>
                      </a:ext>
                    </a:extLst>
                  </p:cNvPr>
                  <p:cNvSpPr/>
                  <p:nvPr/>
                </p:nvSpPr>
                <p:spPr>
                  <a:xfrm>
                    <a:off x="9598127" y="4775236"/>
                    <a:ext cx="275558" cy="275558"/>
                  </a:xfrm>
                  <a:prstGeom prst="ellipse">
                    <a:avLst/>
                  </a:prstGeom>
                  <a:gradFill>
                    <a:gsLst>
                      <a:gs pos="49000">
                        <a:schemeClr val="accent1"/>
                      </a:gs>
                      <a:gs pos="51000">
                        <a:schemeClr val="accent4"/>
                      </a:gs>
                    </a:gsLst>
                    <a:lin ang="0" scaled="0"/>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4401A640-F3A5-4F8D-9140-8FA1521BBF67}"/>
                      </a:ext>
                    </a:extLst>
                  </p:cNvPr>
                  <p:cNvSpPr/>
                  <p:nvPr/>
                </p:nvSpPr>
                <p:spPr>
                  <a:xfrm>
                    <a:off x="9780350" y="4637457"/>
                    <a:ext cx="551116" cy="551116"/>
                  </a:xfrm>
                  <a:prstGeom prst="ellipse">
                    <a:avLst/>
                  </a:prstGeom>
                  <a:solidFill>
                    <a:srgbClr val="C4444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2" name="Group 91">
                  <a:extLst>
                    <a:ext uri="{FF2B5EF4-FFF2-40B4-BE49-F238E27FC236}">
                      <a16:creationId xmlns:a16="http://schemas.microsoft.com/office/drawing/2014/main" id="{F574EFCE-07E3-442B-8C6A-C714949C50E9}"/>
                    </a:ext>
                  </a:extLst>
                </p:cNvPr>
                <p:cNvGrpSpPr/>
                <p:nvPr/>
              </p:nvGrpSpPr>
              <p:grpSpPr>
                <a:xfrm>
                  <a:off x="1178026" y="2513943"/>
                  <a:ext cx="547979" cy="500397"/>
                  <a:chOff x="5087826" y="2113297"/>
                  <a:chExt cx="753160" cy="687761"/>
                </a:xfrm>
              </p:grpSpPr>
              <p:sp>
                <p:nvSpPr>
                  <p:cNvPr id="93" name="Oval 92">
                    <a:extLst>
                      <a:ext uri="{FF2B5EF4-FFF2-40B4-BE49-F238E27FC236}">
                        <a16:creationId xmlns:a16="http://schemas.microsoft.com/office/drawing/2014/main" id="{9A457166-1E56-479A-A97E-B00993216928}"/>
                      </a:ext>
                    </a:extLst>
                  </p:cNvPr>
                  <p:cNvSpPr/>
                  <p:nvPr/>
                </p:nvSpPr>
                <p:spPr>
                  <a:xfrm>
                    <a:off x="5665677" y="2417302"/>
                    <a:ext cx="175309" cy="175309"/>
                  </a:xfrm>
                  <a:prstGeom prst="ellipse">
                    <a:avLst/>
                  </a:prstGeom>
                  <a:solidFill>
                    <a:srgbClr val="FCE0AA"/>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4" name="Group 93">
                    <a:extLst>
                      <a:ext uri="{FF2B5EF4-FFF2-40B4-BE49-F238E27FC236}">
                        <a16:creationId xmlns:a16="http://schemas.microsoft.com/office/drawing/2014/main" id="{6A2D8986-426D-43A2-9A6F-827863D9EAA0}"/>
                      </a:ext>
                    </a:extLst>
                  </p:cNvPr>
                  <p:cNvGrpSpPr/>
                  <p:nvPr/>
                </p:nvGrpSpPr>
                <p:grpSpPr>
                  <a:xfrm>
                    <a:off x="5087826" y="2113297"/>
                    <a:ext cx="705464" cy="687761"/>
                    <a:chOff x="5087826" y="2113297"/>
                    <a:chExt cx="705464" cy="687761"/>
                  </a:xfrm>
                  <a:effectLst>
                    <a:outerShdw blurRad="50800" dist="38100" dir="5400000" algn="t" rotWithShape="0">
                      <a:prstClr val="black">
                        <a:alpha val="40000"/>
                      </a:prstClr>
                    </a:outerShdw>
                  </a:effectLst>
                </p:grpSpPr>
                <p:sp>
                  <p:nvSpPr>
                    <p:cNvPr id="96" name="Rectangle 22">
                      <a:extLst>
                        <a:ext uri="{FF2B5EF4-FFF2-40B4-BE49-F238E27FC236}">
                          <a16:creationId xmlns:a16="http://schemas.microsoft.com/office/drawing/2014/main" id="{66B9BE56-4C20-410B-847D-11E2A2CD2AAA}"/>
                        </a:ext>
                      </a:extLst>
                    </p:cNvPr>
                    <p:cNvSpPr/>
                    <p:nvPr/>
                  </p:nvSpPr>
                  <p:spPr>
                    <a:xfrm>
                      <a:off x="5087826" y="2265300"/>
                      <a:ext cx="705464" cy="535758"/>
                    </a:xfrm>
                    <a:custGeom>
                      <a:avLst/>
                      <a:gdLst>
                        <a:gd name="connsiteX0" fmla="*/ 0 w 184150"/>
                        <a:gd name="connsiteY0" fmla="*/ 0 h 238125"/>
                        <a:gd name="connsiteX1" fmla="*/ 184150 w 184150"/>
                        <a:gd name="connsiteY1" fmla="*/ 0 h 238125"/>
                        <a:gd name="connsiteX2" fmla="*/ 184150 w 184150"/>
                        <a:gd name="connsiteY2" fmla="*/ 238125 h 238125"/>
                        <a:gd name="connsiteX3" fmla="*/ 0 w 184150"/>
                        <a:gd name="connsiteY3" fmla="*/ 238125 h 238125"/>
                        <a:gd name="connsiteX4" fmla="*/ 0 w 184150"/>
                        <a:gd name="connsiteY4" fmla="*/ 0 h 238125"/>
                        <a:gd name="connsiteX0" fmla="*/ 0 w 307975"/>
                        <a:gd name="connsiteY0" fmla="*/ 123825 h 361950"/>
                        <a:gd name="connsiteX1" fmla="*/ 307975 w 307975"/>
                        <a:gd name="connsiteY1" fmla="*/ 0 h 361950"/>
                        <a:gd name="connsiteX2" fmla="*/ 184150 w 307975"/>
                        <a:gd name="connsiteY2" fmla="*/ 361950 h 361950"/>
                        <a:gd name="connsiteX3" fmla="*/ 0 w 307975"/>
                        <a:gd name="connsiteY3" fmla="*/ 361950 h 361950"/>
                        <a:gd name="connsiteX4" fmla="*/ 0 w 307975"/>
                        <a:gd name="connsiteY4" fmla="*/ 123825 h 361950"/>
                        <a:gd name="connsiteX0" fmla="*/ 0 w 444500"/>
                        <a:gd name="connsiteY0" fmla="*/ 12700 h 361950"/>
                        <a:gd name="connsiteX1" fmla="*/ 444500 w 444500"/>
                        <a:gd name="connsiteY1" fmla="*/ 0 h 361950"/>
                        <a:gd name="connsiteX2" fmla="*/ 320675 w 444500"/>
                        <a:gd name="connsiteY2" fmla="*/ 361950 h 361950"/>
                        <a:gd name="connsiteX3" fmla="*/ 136525 w 444500"/>
                        <a:gd name="connsiteY3" fmla="*/ 361950 h 361950"/>
                        <a:gd name="connsiteX4" fmla="*/ 0 w 444500"/>
                        <a:gd name="connsiteY4" fmla="*/ 12700 h 361950"/>
                        <a:gd name="connsiteX0" fmla="*/ 0 w 441325"/>
                        <a:gd name="connsiteY0" fmla="*/ 0 h 349250"/>
                        <a:gd name="connsiteX1" fmla="*/ 441325 w 441325"/>
                        <a:gd name="connsiteY1" fmla="*/ 3175 h 349250"/>
                        <a:gd name="connsiteX2" fmla="*/ 320675 w 441325"/>
                        <a:gd name="connsiteY2" fmla="*/ 349250 h 349250"/>
                        <a:gd name="connsiteX3" fmla="*/ 136525 w 441325"/>
                        <a:gd name="connsiteY3" fmla="*/ 349250 h 349250"/>
                        <a:gd name="connsiteX4" fmla="*/ 0 w 441325"/>
                        <a:gd name="connsiteY4" fmla="*/ 0 h 349250"/>
                        <a:gd name="connsiteX0" fmla="*/ 0 w 441335"/>
                        <a:gd name="connsiteY0" fmla="*/ 0 h 349250"/>
                        <a:gd name="connsiteX1" fmla="*/ 441325 w 441335"/>
                        <a:gd name="connsiteY1" fmla="*/ 3175 h 349250"/>
                        <a:gd name="connsiteX2" fmla="*/ 320675 w 441335"/>
                        <a:gd name="connsiteY2" fmla="*/ 349250 h 349250"/>
                        <a:gd name="connsiteX3" fmla="*/ 136525 w 441335"/>
                        <a:gd name="connsiteY3" fmla="*/ 349250 h 349250"/>
                        <a:gd name="connsiteX4" fmla="*/ 0 w 441335"/>
                        <a:gd name="connsiteY4" fmla="*/ 0 h 349250"/>
                        <a:gd name="connsiteX0" fmla="*/ 0 w 441335"/>
                        <a:gd name="connsiteY0" fmla="*/ 0 h 349250"/>
                        <a:gd name="connsiteX1" fmla="*/ 441325 w 441335"/>
                        <a:gd name="connsiteY1" fmla="*/ 3175 h 349250"/>
                        <a:gd name="connsiteX2" fmla="*/ 320675 w 441335"/>
                        <a:gd name="connsiteY2" fmla="*/ 349250 h 349250"/>
                        <a:gd name="connsiteX3" fmla="*/ 136525 w 441335"/>
                        <a:gd name="connsiteY3" fmla="*/ 349250 h 349250"/>
                        <a:gd name="connsiteX4" fmla="*/ 0 w 441335"/>
                        <a:gd name="connsiteY4" fmla="*/ 0 h 349250"/>
                        <a:gd name="connsiteX0" fmla="*/ 0 w 441335"/>
                        <a:gd name="connsiteY0" fmla="*/ 0 h 349250"/>
                        <a:gd name="connsiteX1" fmla="*/ 441325 w 441335"/>
                        <a:gd name="connsiteY1" fmla="*/ 3175 h 349250"/>
                        <a:gd name="connsiteX2" fmla="*/ 320675 w 441335"/>
                        <a:gd name="connsiteY2" fmla="*/ 349250 h 349250"/>
                        <a:gd name="connsiteX3" fmla="*/ 136525 w 441335"/>
                        <a:gd name="connsiteY3" fmla="*/ 349250 h 349250"/>
                        <a:gd name="connsiteX4" fmla="*/ 0 w 441335"/>
                        <a:gd name="connsiteY4" fmla="*/ 0 h 349250"/>
                        <a:gd name="connsiteX0" fmla="*/ 0 w 441338"/>
                        <a:gd name="connsiteY0" fmla="*/ 0 h 349250"/>
                        <a:gd name="connsiteX1" fmla="*/ 441325 w 441338"/>
                        <a:gd name="connsiteY1" fmla="*/ 3175 h 349250"/>
                        <a:gd name="connsiteX2" fmla="*/ 320675 w 441338"/>
                        <a:gd name="connsiteY2" fmla="*/ 349250 h 349250"/>
                        <a:gd name="connsiteX3" fmla="*/ 136525 w 441338"/>
                        <a:gd name="connsiteY3" fmla="*/ 349250 h 349250"/>
                        <a:gd name="connsiteX4" fmla="*/ 0 w 441338"/>
                        <a:gd name="connsiteY4" fmla="*/ 0 h 349250"/>
                        <a:gd name="connsiteX0" fmla="*/ 0 w 509762"/>
                        <a:gd name="connsiteY0" fmla="*/ 0 h 361950"/>
                        <a:gd name="connsiteX1" fmla="*/ 441325 w 509762"/>
                        <a:gd name="connsiteY1" fmla="*/ 3175 h 361950"/>
                        <a:gd name="connsiteX2" fmla="*/ 492125 w 509762"/>
                        <a:gd name="connsiteY2" fmla="*/ 361950 h 361950"/>
                        <a:gd name="connsiteX3" fmla="*/ 136525 w 509762"/>
                        <a:gd name="connsiteY3" fmla="*/ 349250 h 361950"/>
                        <a:gd name="connsiteX4" fmla="*/ 0 w 509762"/>
                        <a:gd name="connsiteY4" fmla="*/ 0 h 361950"/>
                        <a:gd name="connsiteX0" fmla="*/ 204253 w 714015"/>
                        <a:gd name="connsiteY0" fmla="*/ 0 h 368300"/>
                        <a:gd name="connsiteX1" fmla="*/ 645578 w 714015"/>
                        <a:gd name="connsiteY1" fmla="*/ 3175 h 368300"/>
                        <a:gd name="connsiteX2" fmla="*/ 696378 w 714015"/>
                        <a:gd name="connsiteY2" fmla="*/ 361950 h 368300"/>
                        <a:gd name="connsiteX3" fmla="*/ 16928 w 714015"/>
                        <a:gd name="connsiteY3" fmla="*/ 368300 h 368300"/>
                        <a:gd name="connsiteX4" fmla="*/ 204253 w 714015"/>
                        <a:gd name="connsiteY4" fmla="*/ 0 h 368300"/>
                        <a:gd name="connsiteX0" fmla="*/ 357552 w 708564"/>
                        <a:gd name="connsiteY0" fmla="*/ 0 h 533400"/>
                        <a:gd name="connsiteX1" fmla="*/ 640127 w 708564"/>
                        <a:gd name="connsiteY1" fmla="*/ 168275 h 533400"/>
                        <a:gd name="connsiteX2" fmla="*/ 690927 w 708564"/>
                        <a:gd name="connsiteY2" fmla="*/ 527050 h 533400"/>
                        <a:gd name="connsiteX3" fmla="*/ 11477 w 708564"/>
                        <a:gd name="connsiteY3" fmla="*/ 533400 h 533400"/>
                        <a:gd name="connsiteX4" fmla="*/ 357552 w 708564"/>
                        <a:gd name="connsiteY4" fmla="*/ 0 h 533400"/>
                        <a:gd name="connsiteX0" fmla="*/ 357552 w 690927"/>
                        <a:gd name="connsiteY0" fmla="*/ 0 h 533400"/>
                        <a:gd name="connsiteX1" fmla="*/ 690927 w 690927"/>
                        <a:gd name="connsiteY1" fmla="*/ 527050 h 533400"/>
                        <a:gd name="connsiteX2" fmla="*/ 11477 w 690927"/>
                        <a:gd name="connsiteY2" fmla="*/ 533400 h 533400"/>
                        <a:gd name="connsiteX3" fmla="*/ 357552 w 690927"/>
                        <a:gd name="connsiteY3" fmla="*/ 0 h 533400"/>
                        <a:gd name="connsiteX0" fmla="*/ 357552 w 690927"/>
                        <a:gd name="connsiteY0" fmla="*/ 0 h 533400"/>
                        <a:gd name="connsiteX1" fmla="*/ 690927 w 690927"/>
                        <a:gd name="connsiteY1" fmla="*/ 527050 h 533400"/>
                        <a:gd name="connsiteX2" fmla="*/ 11477 w 690927"/>
                        <a:gd name="connsiteY2" fmla="*/ 533400 h 533400"/>
                        <a:gd name="connsiteX3" fmla="*/ 357552 w 690927"/>
                        <a:gd name="connsiteY3" fmla="*/ 0 h 533400"/>
                        <a:gd name="connsiteX0" fmla="*/ 365230 w 698605"/>
                        <a:gd name="connsiteY0" fmla="*/ 596 h 533996"/>
                        <a:gd name="connsiteX1" fmla="*/ 698605 w 698605"/>
                        <a:gd name="connsiteY1" fmla="*/ 527646 h 533996"/>
                        <a:gd name="connsiteX2" fmla="*/ 19155 w 698605"/>
                        <a:gd name="connsiteY2" fmla="*/ 533996 h 533996"/>
                        <a:gd name="connsiteX3" fmla="*/ 365230 w 698605"/>
                        <a:gd name="connsiteY3" fmla="*/ 596 h 533996"/>
                        <a:gd name="connsiteX0" fmla="*/ 365230 w 705464"/>
                        <a:gd name="connsiteY0" fmla="*/ 596 h 535758"/>
                        <a:gd name="connsiteX1" fmla="*/ 698605 w 705464"/>
                        <a:gd name="connsiteY1" fmla="*/ 527646 h 535758"/>
                        <a:gd name="connsiteX2" fmla="*/ 19155 w 705464"/>
                        <a:gd name="connsiteY2" fmla="*/ 533996 h 535758"/>
                        <a:gd name="connsiteX3" fmla="*/ 365230 w 705464"/>
                        <a:gd name="connsiteY3" fmla="*/ 596 h 535758"/>
                      </a:gdLst>
                      <a:ahLst/>
                      <a:cxnLst>
                        <a:cxn ang="0">
                          <a:pos x="connsiteX0" y="connsiteY0"/>
                        </a:cxn>
                        <a:cxn ang="0">
                          <a:pos x="connsiteX1" y="connsiteY1"/>
                        </a:cxn>
                        <a:cxn ang="0">
                          <a:pos x="connsiteX2" y="connsiteY2"/>
                        </a:cxn>
                        <a:cxn ang="0">
                          <a:pos x="connsiteX3" y="connsiteY3"/>
                        </a:cxn>
                      </a:cxnLst>
                      <a:rect l="l" t="t" r="r" b="b"/>
                      <a:pathLst>
                        <a:path w="705464" h="535758">
                          <a:moveTo>
                            <a:pt x="365230" y="596"/>
                          </a:moveTo>
                          <a:cubicBezTo>
                            <a:pt x="755755" y="93729"/>
                            <a:pt x="708130" y="605963"/>
                            <a:pt x="698605" y="527646"/>
                          </a:cubicBezTo>
                          <a:lnTo>
                            <a:pt x="19155" y="533996"/>
                          </a:lnTo>
                          <a:cubicBezTo>
                            <a:pt x="-67628" y="474729"/>
                            <a:pt x="156738" y="-19512"/>
                            <a:pt x="365230" y="596"/>
                          </a:cubicBezTo>
                          <a:close/>
                        </a:path>
                      </a:pathLst>
                    </a:cu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8DCD2E12-AFFA-4D44-9330-EC12EB88DDC3}"/>
                        </a:ext>
                      </a:extLst>
                    </p:cNvPr>
                    <p:cNvSpPr/>
                    <p:nvPr/>
                  </p:nvSpPr>
                  <p:spPr>
                    <a:xfrm>
                      <a:off x="5361672" y="2113297"/>
                      <a:ext cx="304005" cy="304005"/>
                    </a:xfrm>
                    <a:prstGeom prst="ellipse">
                      <a:avLst/>
                    </a:prstGeom>
                    <a:solidFill>
                      <a:srgbClr val="FCE0AA"/>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3676A6E5-E352-4D7F-BD76-F70C6A4CCBE6}"/>
                        </a:ext>
                      </a:extLst>
                    </p:cNvPr>
                    <p:cNvSpPr/>
                    <p:nvPr/>
                  </p:nvSpPr>
                  <p:spPr>
                    <a:xfrm>
                      <a:off x="5485806" y="2237378"/>
                      <a:ext cx="45719" cy="45719"/>
                    </a:xfrm>
                    <a:prstGeom prst="ellipse">
                      <a:avLst/>
                    </a:prstGeom>
                    <a:solidFill>
                      <a:srgbClr val="382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D49B73A1-63D2-4B5B-9B9A-52202271BE4A}"/>
                        </a:ext>
                      </a:extLst>
                    </p:cNvPr>
                    <p:cNvSpPr/>
                    <p:nvPr/>
                  </p:nvSpPr>
                  <p:spPr>
                    <a:xfrm>
                      <a:off x="5569769" y="2240337"/>
                      <a:ext cx="45719" cy="45719"/>
                    </a:xfrm>
                    <a:prstGeom prst="ellipse">
                      <a:avLst/>
                    </a:prstGeom>
                    <a:solidFill>
                      <a:srgbClr val="382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5" name="Oval 94">
                    <a:extLst>
                      <a:ext uri="{FF2B5EF4-FFF2-40B4-BE49-F238E27FC236}">
                        <a16:creationId xmlns:a16="http://schemas.microsoft.com/office/drawing/2014/main" id="{FCB4B861-2720-4C20-89B0-28B33CA2ED9E}"/>
                      </a:ext>
                    </a:extLst>
                  </p:cNvPr>
                  <p:cNvSpPr/>
                  <p:nvPr/>
                </p:nvSpPr>
                <p:spPr>
                  <a:xfrm>
                    <a:off x="5265249" y="2536140"/>
                    <a:ext cx="175309" cy="175309"/>
                  </a:xfrm>
                  <a:prstGeom prst="ellipse">
                    <a:avLst/>
                  </a:prstGeom>
                  <a:solidFill>
                    <a:srgbClr val="FCE0AA"/>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1" name="Group 120">
                  <a:extLst>
                    <a:ext uri="{FF2B5EF4-FFF2-40B4-BE49-F238E27FC236}">
                      <a16:creationId xmlns:a16="http://schemas.microsoft.com/office/drawing/2014/main" id="{B7BCEB61-B389-4111-8D33-03A3DB91D2AE}"/>
                    </a:ext>
                  </a:extLst>
                </p:cNvPr>
                <p:cNvGrpSpPr/>
                <p:nvPr/>
              </p:nvGrpSpPr>
              <p:grpSpPr>
                <a:xfrm>
                  <a:off x="1746084" y="2511845"/>
                  <a:ext cx="420973" cy="548356"/>
                  <a:chOff x="5262388" y="2113297"/>
                  <a:chExt cx="578598" cy="753678"/>
                </a:xfrm>
              </p:grpSpPr>
              <p:sp>
                <p:nvSpPr>
                  <p:cNvPr id="122" name="Oval 121">
                    <a:extLst>
                      <a:ext uri="{FF2B5EF4-FFF2-40B4-BE49-F238E27FC236}">
                        <a16:creationId xmlns:a16="http://schemas.microsoft.com/office/drawing/2014/main" id="{9FE09A68-D649-496D-B6E3-72AA05FF612D}"/>
                      </a:ext>
                    </a:extLst>
                  </p:cNvPr>
                  <p:cNvSpPr/>
                  <p:nvPr/>
                </p:nvSpPr>
                <p:spPr>
                  <a:xfrm>
                    <a:off x="5665677" y="2417302"/>
                    <a:ext cx="175309" cy="175309"/>
                  </a:xfrm>
                  <a:prstGeom prst="ellipse">
                    <a:avLst/>
                  </a:prstGeom>
                  <a:solidFill>
                    <a:srgbClr val="CB967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3" name="Group 122">
                    <a:extLst>
                      <a:ext uri="{FF2B5EF4-FFF2-40B4-BE49-F238E27FC236}">
                        <a16:creationId xmlns:a16="http://schemas.microsoft.com/office/drawing/2014/main" id="{E59AFDFA-363D-4FA8-BAE9-E5F97D681FD7}"/>
                      </a:ext>
                    </a:extLst>
                  </p:cNvPr>
                  <p:cNvGrpSpPr/>
                  <p:nvPr/>
                </p:nvGrpSpPr>
                <p:grpSpPr>
                  <a:xfrm>
                    <a:off x="5280955" y="2113297"/>
                    <a:ext cx="443694" cy="753678"/>
                    <a:chOff x="5280955" y="2113297"/>
                    <a:chExt cx="443694" cy="753678"/>
                  </a:xfrm>
                  <a:effectLst>
                    <a:outerShdw blurRad="50800" dist="38100" dir="5400000" algn="t" rotWithShape="0">
                      <a:prstClr val="black">
                        <a:alpha val="40000"/>
                      </a:prstClr>
                    </a:outerShdw>
                  </a:effectLst>
                </p:grpSpPr>
                <p:sp>
                  <p:nvSpPr>
                    <p:cNvPr id="125" name="Rectangle 22">
                      <a:extLst>
                        <a:ext uri="{FF2B5EF4-FFF2-40B4-BE49-F238E27FC236}">
                          <a16:creationId xmlns:a16="http://schemas.microsoft.com/office/drawing/2014/main" id="{DF35F906-2DF8-45BA-A40A-1307C439DAFE}"/>
                        </a:ext>
                      </a:extLst>
                    </p:cNvPr>
                    <p:cNvSpPr/>
                    <p:nvPr/>
                  </p:nvSpPr>
                  <p:spPr>
                    <a:xfrm rot="10800000">
                      <a:off x="5280955" y="2332978"/>
                      <a:ext cx="443694" cy="533997"/>
                    </a:xfrm>
                    <a:custGeom>
                      <a:avLst/>
                      <a:gdLst>
                        <a:gd name="connsiteX0" fmla="*/ 0 w 184150"/>
                        <a:gd name="connsiteY0" fmla="*/ 0 h 238125"/>
                        <a:gd name="connsiteX1" fmla="*/ 184150 w 184150"/>
                        <a:gd name="connsiteY1" fmla="*/ 0 h 238125"/>
                        <a:gd name="connsiteX2" fmla="*/ 184150 w 184150"/>
                        <a:gd name="connsiteY2" fmla="*/ 238125 h 238125"/>
                        <a:gd name="connsiteX3" fmla="*/ 0 w 184150"/>
                        <a:gd name="connsiteY3" fmla="*/ 238125 h 238125"/>
                        <a:gd name="connsiteX4" fmla="*/ 0 w 184150"/>
                        <a:gd name="connsiteY4" fmla="*/ 0 h 238125"/>
                        <a:gd name="connsiteX0" fmla="*/ 0 w 307975"/>
                        <a:gd name="connsiteY0" fmla="*/ 123825 h 361950"/>
                        <a:gd name="connsiteX1" fmla="*/ 307975 w 307975"/>
                        <a:gd name="connsiteY1" fmla="*/ 0 h 361950"/>
                        <a:gd name="connsiteX2" fmla="*/ 184150 w 307975"/>
                        <a:gd name="connsiteY2" fmla="*/ 361950 h 361950"/>
                        <a:gd name="connsiteX3" fmla="*/ 0 w 307975"/>
                        <a:gd name="connsiteY3" fmla="*/ 361950 h 361950"/>
                        <a:gd name="connsiteX4" fmla="*/ 0 w 307975"/>
                        <a:gd name="connsiteY4" fmla="*/ 123825 h 361950"/>
                        <a:gd name="connsiteX0" fmla="*/ 0 w 444500"/>
                        <a:gd name="connsiteY0" fmla="*/ 12700 h 361950"/>
                        <a:gd name="connsiteX1" fmla="*/ 444500 w 444500"/>
                        <a:gd name="connsiteY1" fmla="*/ 0 h 361950"/>
                        <a:gd name="connsiteX2" fmla="*/ 320675 w 444500"/>
                        <a:gd name="connsiteY2" fmla="*/ 361950 h 361950"/>
                        <a:gd name="connsiteX3" fmla="*/ 136525 w 444500"/>
                        <a:gd name="connsiteY3" fmla="*/ 361950 h 361950"/>
                        <a:gd name="connsiteX4" fmla="*/ 0 w 444500"/>
                        <a:gd name="connsiteY4" fmla="*/ 12700 h 361950"/>
                        <a:gd name="connsiteX0" fmla="*/ 0 w 441325"/>
                        <a:gd name="connsiteY0" fmla="*/ 0 h 349250"/>
                        <a:gd name="connsiteX1" fmla="*/ 441325 w 441325"/>
                        <a:gd name="connsiteY1" fmla="*/ 3175 h 349250"/>
                        <a:gd name="connsiteX2" fmla="*/ 320675 w 441325"/>
                        <a:gd name="connsiteY2" fmla="*/ 349250 h 349250"/>
                        <a:gd name="connsiteX3" fmla="*/ 136525 w 441325"/>
                        <a:gd name="connsiteY3" fmla="*/ 349250 h 349250"/>
                        <a:gd name="connsiteX4" fmla="*/ 0 w 441325"/>
                        <a:gd name="connsiteY4" fmla="*/ 0 h 349250"/>
                        <a:gd name="connsiteX0" fmla="*/ 0 w 441335"/>
                        <a:gd name="connsiteY0" fmla="*/ 0 h 349250"/>
                        <a:gd name="connsiteX1" fmla="*/ 441325 w 441335"/>
                        <a:gd name="connsiteY1" fmla="*/ 3175 h 349250"/>
                        <a:gd name="connsiteX2" fmla="*/ 320675 w 441335"/>
                        <a:gd name="connsiteY2" fmla="*/ 349250 h 349250"/>
                        <a:gd name="connsiteX3" fmla="*/ 136525 w 441335"/>
                        <a:gd name="connsiteY3" fmla="*/ 349250 h 349250"/>
                        <a:gd name="connsiteX4" fmla="*/ 0 w 441335"/>
                        <a:gd name="connsiteY4" fmla="*/ 0 h 349250"/>
                        <a:gd name="connsiteX0" fmla="*/ 0 w 441335"/>
                        <a:gd name="connsiteY0" fmla="*/ 0 h 349250"/>
                        <a:gd name="connsiteX1" fmla="*/ 441325 w 441335"/>
                        <a:gd name="connsiteY1" fmla="*/ 3175 h 349250"/>
                        <a:gd name="connsiteX2" fmla="*/ 320675 w 441335"/>
                        <a:gd name="connsiteY2" fmla="*/ 349250 h 349250"/>
                        <a:gd name="connsiteX3" fmla="*/ 136525 w 441335"/>
                        <a:gd name="connsiteY3" fmla="*/ 349250 h 349250"/>
                        <a:gd name="connsiteX4" fmla="*/ 0 w 441335"/>
                        <a:gd name="connsiteY4" fmla="*/ 0 h 349250"/>
                        <a:gd name="connsiteX0" fmla="*/ 0 w 441335"/>
                        <a:gd name="connsiteY0" fmla="*/ 0 h 349250"/>
                        <a:gd name="connsiteX1" fmla="*/ 441325 w 441335"/>
                        <a:gd name="connsiteY1" fmla="*/ 3175 h 349250"/>
                        <a:gd name="connsiteX2" fmla="*/ 320675 w 441335"/>
                        <a:gd name="connsiteY2" fmla="*/ 349250 h 349250"/>
                        <a:gd name="connsiteX3" fmla="*/ 136525 w 441335"/>
                        <a:gd name="connsiteY3" fmla="*/ 349250 h 349250"/>
                        <a:gd name="connsiteX4" fmla="*/ 0 w 441335"/>
                        <a:gd name="connsiteY4" fmla="*/ 0 h 349250"/>
                        <a:gd name="connsiteX0" fmla="*/ 0 w 441338"/>
                        <a:gd name="connsiteY0" fmla="*/ 0 h 349250"/>
                        <a:gd name="connsiteX1" fmla="*/ 441325 w 441338"/>
                        <a:gd name="connsiteY1" fmla="*/ 3175 h 349250"/>
                        <a:gd name="connsiteX2" fmla="*/ 320675 w 441338"/>
                        <a:gd name="connsiteY2" fmla="*/ 349250 h 349250"/>
                        <a:gd name="connsiteX3" fmla="*/ 136525 w 441338"/>
                        <a:gd name="connsiteY3" fmla="*/ 349250 h 349250"/>
                        <a:gd name="connsiteX4" fmla="*/ 0 w 441338"/>
                        <a:gd name="connsiteY4" fmla="*/ 0 h 349250"/>
                        <a:gd name="connsiteX0" fmla="*/ 0 w 509762"/>
                        <a:gd name="connsiteY0" fmla="*/ 0 h 361950"/>
                        <a:gd name="connsiteX1" fmla="*/ 441325 w 509762"/>
                        <a:gd name="connsiteY1" fmla="*/ 3175 h 361950"/>
                        <a:gd name="connsiteX2" fmla="*/ 492125 w 509762"/>
                        <a:gd name="connsiteY2" fmla="*/ 361950 h 361950"/>
                        <a:gd name="connsiteX3" fmla="*/ 136525 w 509762"/>
                        <a:gd name="connsiteY3" fmla="*/ 349250 h 361950"/>
                        <a:gd name="connsiteX4" fmla="*/ 0 w 509762"/>
                        <a:gd name="connsiteY4" fmla="*/ 0 h 361950"/>
                        <a:gd name="connsiteX0" fmla="*/ 204253 w 714015"/>
                        <a:gd name="connsiteY0" fmla="*/ 0 h 368300"/>
                        <a:gd name="connsiteX1" fmla="*/ 645578 w 714015"/>
                        <a:gd name="connsiteY1" fmla="*/ 3175 h 368300"/>
                        <a:gd name="connsiteX2" fmla="*/ 696378 w 714015"/>
                        <a:gd name="connsiteY2" fmla="*/ 361950 h 368300"/>
                        <a:gd name="connsiteX3" fmla="*/ 16928 w 714015"/>
                        <a:gd name="connsiteY3" fmla="*/ 368300 h 368300"/>
                        <a:gd name="connsiteX4" fmla="*/ 204253 w 714015"/>
                        <a:gd name="connsiteY4" fmla="*/ 0 h 368300"/>
                        <a:gd name="connsiteX0" fmla="*/ 357552 w 708564"/>
                        <a:gd name="connsiteY0" fmla="*/ 0 h 533400"/>
                        <a:gd name="connsiteX1" fmla="*/ 640127 w 708564"/>
                        <a:gd name="connsiteY1" fmla="*/ 168275 h 533400"/>
                        <a:gd name="connsiteX2" fmla="*/ 690927 w 708564"/>
                        <a:gd name="connsiteY2" fmla="*/ 527050 h 533400"/>
                        <a:gd name="connsiteX3" fmla="*/ 11477 w 708564"/>
                        <a:gd name="connsiteY3" fmla="*/ 533400 h 533400"/>
                        <a:gd name="connsiteX4" fmla="*/ 357552 w 708564"/>
                        <a:gd name="connsiteY4" fmla="*/ 0 h 533400"/>
                        <a:gd name="connsiteX0" fmla="*/ 357552 w 690927"/>
                        <a:gd name="connsiteY0" fmla="*/ 0 h 533400"/>
                        <a:gd name="connsiteX1" fmla="*/ 690927 w 690927"/>
                        <a:gd name="connsiteY1" fmla="*/ 527050 h 533400"/>
                        <a:gd name="connsiteX2" fmla="*/ 11477 w 690927"/>
                        <a:gd name="connsiteY2" fmla="*/ 533400 h 533400"/>
                        <a:gd name="connsiteX3" fmla="*/ 357552 w 690927"/>
                        <a:gd name="connsiteY3" fmla="*/ 0 h 533400"/>
                        <a:gd name="connsiteX0" fmla="*/ 357552 w 690927"/>
                        <a:gd name="connsiteY0" fmla="*/ 0 h 533400"/>
                        <a:gd name="connsiteX1" fmla="*/ 690927 w 690927"/>
                        <a:gd name="connsiteY1" fmla="*/ 527050 h 533400"/>
                        <a:gd name="connsiteX2" fmla="*/ 11477 w 690927"/>
                        <a:gd name="connsiteY2" fmla="*/ 533400 h 533400"/>
                        <a:gd name="connsiteX3" fmla="*/ 357552 w 690927"/>
                        <a:gd name="connsiteY3" fmla="*/ 0 h 533400"/>
                        <a:gd name="connsiteX0" fmla="*/ 365230 w 698605"/>
                        <a:gd name="connsiteY0" fmla="*/ 596 h 533996"/>
                        <a:gd name="connsiteX1" fmla="*/ 698605 w 698605"/>
                        <a:gd name="connsiteY1" fmla="*/ 527646 h 533996"/>
                        <a:gd name="connsiteX2" fmla="*/ 19155 w 698605"/>
                        <a:gd name="connsiteY2" fmla="*/ 533996 h 533996"/>
                        <a:gd name="connsiteX3" fmla="*/ 365230 w 698605"/>
                        <a:gd name="connsiteY3" fmla="*/ 596 h 533996"/>
                        <a:gd name="connsiteX0" fmla="*/ 365230 w 705464"/>
                        <a:gd name="connsiteY0" fmla="*/ 596 h 535758"/>
                        <a:gd name="connsiteX1" fmla="*/ 698605 w 705464"/>
                        <a:gd name="connsiteY1" fmla="*/ 527646 h 535758"/>
                        <a:gd name="connsiteX2" fmla="*/ 19155 w 705464"/>
                        <a:gd name="connsiteY2" fmla="*/ 533996 h 535758"/>
                        <a:gd name="connsiteX3" fmla="*/ 365230 w 705464"/>
                        <a:gd name="connsiteY3" fmla="*/ 596 h 535758"/>
                        <a:gd name="connsiteX0" fmla="*/ 365230 w 702689"/>
                        <a:gd name="connsiteY0" fmla="*/ 596 h 533996"/>
                        <a:gd name="connsiteX1" fmla="*/ 695332 w 702689"/>
                        <a:gd name="connsiteY1" fmla="*/ 517829 h 533996"/>
                        <a:gd name="connsiteX2" fmla="*/ 19155 w 702689"/>
                        <a:gd name="connsiteY2" fmla="*/ 533996 h 533996"/>
                        <a:gd name="connsiteX3" fmla="*/ 365230 w 702689"/>
                        <a:gd name="connsiteY3" fmla="*/ 596 h 533996"/>
                        <a:gd name="connsiteX0" fmla="*/ 365230 w 711070"/>
                        <a:gd name="connsiteY0" fmla="*/ 596 h 533996"/>
                        <a:gd name="connsiteX1" fmla="*/ 695332 w 711070"/>
                        <a:gd name="connsiteY1" fmla="*/ 517829 h 533996"/>
                        <a:gd name="connsiteX2" fmla="*/ 19155 w 711070"/>
                        <a:gd name="connsiteY2" fmla="*/ 533996 h 533996"/>
                        <a:gd name="connsiteX3" fmla="*/ 365230 w 711070"/>
                        <a:gd name="connsiteY3" fmla="*/ 596 h 533996"/>
                      </a:gdLst>
                      <a:ahLst/>
                      <a:cxnLst>
                        <a:cxn ang="0">
                          <a:pos x="connsiteX0" y="connsiteY0"/>
                        </a:cxn>
                        <a:cxn ang="0">
                          <a:pos x="connsiteX1" y="connsiteY1"/>
                        </a:cxn>
                        <a:cxn ang="0">
                          <a:pos x="connsiteX2" y="connsiteY2"/>
                        </a:cxn>
                        <a:cxn ang="0">
                          <a:pos x="connsiteX3" y="connsiteY3"/>
                        </a:cxn>
                      </a:cxnLst>
                      <a:rect l="l" t="t" r="r" b="b"/>
                      <a:pathLst>
                        <a:path w="711070" h="533996">
                          <a:moveTo>
                            <a:pt x="365230" y="596"/>
                          </a:moveTo>
                          <a:cubicBezTo>
                            <a:pt x="755755" y="93729"/>
                            <a:pt x="724493" y="455413"/>
                            <a:pt x="695332" y="517829"/>
                          </a:cubicBezTo>
                          <a:lnTo>
                            <a:pt x="19155" y="533996"/>
                          </a:lnTo>
                          <a:cubicBezTo>
                            <a:pt x="-67628" y="474729"/>
                            <a:pt x="156738" y="-19512"/>
                            <a:pt x="365230" y="596"/>
                          </a:cubicBezTo>
                          <a:close/>
                        </a:path>
                      </a:pathLst>
                    </a:cu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1198ED60-01FF-45AF-9E1A-866DD38FA02C}"/>
                        </a:ext>
                      </a:extLst>
                    </p:cNvPr>
                    <p:cNvSpPr/>
                    <p:nvPr/>
                  </p:nvSpPr>
                  <p:spPr>
                    <a:xfrm>
                      <a:off x="5361672" y="2113297"/>
                      <a:ext cx="304005" cy="304005"/>
                    </a:xfrm>
                    <a:prstGeom prst="ellipse">
                      <a:avLst/>
                    </a:prstGeom>
                    <a:solidFill>
                      <a:srgbClr val="CB967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a:extLst>
                        <a:ext uri="{FF2B5EF4-FFF2-40B4-BE49-F238E27FC236}">
                          <a16:creationId xmlns:a16="http://schemas.microsoft.com/office/drawing/2014/main" id="{576B4186-7DF5-44B7-A993-88332A1AB2BC}"/>
                        </a:ext>
                      </a:extLst>
                    </p:cNvPr>
                    <p:cNvSpPr/>
                    <p:nvPr/>
                  </p:nvSpPr>
                  <p:spPr>
                    <a:xfrm>
                      <a:off x="5485806" y="2237378"/>
                      <a:ext cx="45719" cy="45719"/>
                    </a:xfrm>
                    <a:prstGeom prst="ellipse">
                      <a:avLst/>
                    </a:prstGeom>
                    <a:solidFill>
                      <a:srgbClr val="382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a:extLst>
                        <a:ext uri="{FF2B5EF4-FFF2-40B4-BE49-F238E27FC236}">
                          <a16:creationId xmlns:a16="http://schemas.microsoft.com/office/drawing/2014/main" id="{6666CACA-B989-4DE1-B877-590377A3510A}"/>
                        </a:ext>
                      </a:extLst>
                    </p:cNvPr>
                    <p:cNvSpPr/>
                    <p:nvPr/>
                  </p:nvSpPr>
                  <p:spPr>
                    <a:xfrm>
                      <a:off x="5569769" y="2240337"/>
                      <a:ext cx="45719" cy="45719"/>
                    </a:xfrm>
                    <a:prstGeom prst="ellipse">
                      <a:avLst/>
                    </a:prstGeom>
                    <a:solidFill>
                      <a:srgbClr val="382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4" name="Oval 123">
                    <a:extLst>
                      <a:ext uri="{FF2B5EF4-FFF2-40B4-BE49-F238E27FC236}">
                        <a16:creationId xmlns:a16="http://schemas.microsoft.com/office/drawing/2014/main" id="{143B0DC3-B19A-4618-94E2-F78EFC55FBDB}"/>
                      </a:ext>
                    </a:extLst>
                  </p:cNvPr>
                  <p:cNvSpPr/>
                  <p:nvPr/>
                </p:nvSpPr>
                <p:spPr>
                  <a:xfrm>
                    <a:off x="5262388" y="2527838"/>
                    <a:ext cx="175309" cy="175309"/>
                  </a:xfrm>
                  <a:prstGeom prst="ellipse">
                    <a:avLst/>
                  </a:prstGeom>
                  <a:solidFill>
                    <a:srgbClr val="CB967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9" name="Rectangle 128">
                  <a:extLst>
                    <a:ext uri="{FF2B5EF4-FFF2-40B4-BE49-F238E27FC236}">
                      <a16:creationId xmlns:a16="http://schemas.microsoft.com/office/drawing/2014/main" id="{FF8CE313-68D2-4D41-A36B-0458B9DEE969}"/>
                    </a:ext>
                  </a:extLst>
                </p:cNvPr>
                <p:cNvSpPr/>
                <p:nvPr/>
              </p:nvSpPr>
              <p:spPr bwMode="auto">
                <a:xfrm>
                  <a:off x="853275" y="3054592"/>
                  <a:ext cx="377928" cy="374408"/>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050" dirty="0">
                      <a:latin typeface="Arial" panose="020B0604020202020204" pitchFamily="34" charset="0"/>
                      <a:cs typeface="Arial" panose="020B0604020202020204" pitchFamily="34" charset="0"/>
                    </a:rPr>
                    <a:t>1M</a:t>
                  </a:r>
                </a:p>
              </p:txBody>
            </p:sp>
            <p:sp>
              <p:nvSpPr>
                <p:cNvPr id="131" name="Rectangle 130">
                  <a:extLst>
                    <a:ext uri="{FF2B5EF4-FFF2-40B4-BE49-F238E27FC236}">
                      <a16:creationId xmlns:a16="http://schemas.microsoft.com/office/drawing/2014/main" id="{714EFE3D-EA5F-4D93-A475-7CE469289E04}"/>
                    </a:ext>
                  </a:extLst>
                </p:cNvPr>
                <p:cNvSpPr/>
                <p:nvPr/>
              </p:nvSpPr>
              <p:spPr bwMode="auto">
                <a:xfrm>
                  <a:off x="1550986" y="3054592"/>
                  <a:ext cx="377928" cy="374408"/>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050" dirty="0">
                      <a:latin typeface="Arial" panose="020B0604020202020204" pitchFamily="34" charset="0"/>
                      <a:cs typeface="Arial" panose="020B0604020202020204" pitchFamily="34" charset="0"/>
                    </a:rPr>
                    <a:t>0.5M</a:t>
                  </a:r>
                </a:p>
              </p:txBody>
            </p:sp>
          </p:grpSp>
        </p:grpSp>
        <p:grpSp>
          <p:nvGrpSpPr>
            <p:cNvPr id="133" name="Group 132">
              <a:extLst>
                <a:ext uri="{FF2B5EF4-FFF2-40B4-BE49-F238E27FC236}">
                  <a16:creationId xmlns:a16="http://schemas.microsoft.com/office/drawing/2014/main" id="{4E6A1C0B-54E8-4D6C-8226-9B38EBCAFAD9}"/>
                </a:ext>
              </a:extLst>
            </p:cNvPr>
            <p:cNvGrpSpPr/>
            <p:nvPr/>
          </p:nvGrpSpPr>
          <p:grpSpPr>
            <a:xfrm>
              <a:off x="170179" y="901055"/>
              <a:ext cx="2857894" cy="2557370"/>
              <a:chOff x="4667052" y="1036856"/>
              <a:chExt cx="2857894" cy="2557370"/>
            </a:xfrm>
          </p:grpSpPr>
          <p:sp>
            <p:nvSpPr>
              <p:cNvPr id="135" name="Rectangle 134">
                <a:extLst>
                  <a:ext uri="{FF2B5EF4-FFF2-40B4-BE49-F238E27FC236}">
                    <a16:creationId xmlns:a16="http://schemas.microsoft.com/office/drawing/2014/main" id="{D4D6308A-E14C-43FB-84C2-FDB7DE120D9D}"/>
                  </a:ext>
                </a:extLst>
              </p:cNvPr>
              <p:cNvSpPr/>
              <p:nvPr/>
            </p:nvSpPr>
            <p:spPr bwMode="auto">
              <a:xfrm>
                <a:off x="4667052" y="1036856"/>
                <a:ext cx="2857894" cy="421183"/>
              </a:xfrm>
              <a:prstGeom prst="rect">
                <a:avLst/>
              </a:prstGeom>
              <a:solidFill>
                <a:srgbClr val="82C9D8"/>
              </a:solidFill>
              <a:ln w="38100" cap="flat" cmpd="sng" algn="ctr">
                <a:solidFill>
                  <a:srgbClr val="82C9D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b="1" dirty="0">
                    <a:latin typeface="Arial" panose="020B0604020202020204" pitchFamily="34" charset="0"/>
                    <a:cs typeface="Arial" panose="020B0604020202020204" pitchFamily="34" charset="0"/>
                  </a:rPr>
                  <a:t>Always keep your distance</a:t>
                </a:r>
              </a:p>
            </p:txBody>
          </p:sp>
          <p:sp>
            <p:nvSpPr>
              <p:cNvPr id="136" name="Rectangle 135">
                <a:extLst>
                  <a:ext uri="{FF2B5EF4-FFF2-40B4-BE49-F238E27FC236}">
                    <a16:creationId xmlns:a16="http://schemas.microsoft.com/office/drawing/2014/main" id="{3BB49990-E9D9-4F62-9CF9-56F5EDB30665}"/>
                  </a:ext>
                </a:extLst>
              </p:cNvPr>
              <p:cNvSpPr/>
              <p:nvPr/>
            </p:nvSpPr>
            <p:spPr bwMode="auto">
              <a:xfrm>
                <a:off x="4667052" y="1458039"/>
                <a:ext cx="2857894" cy="2136187"/>
              </a:xfrm>
              <a:prstGeom prst="rect">
                <a:avLst/>
              </a:prstGeom>
              <a:noFill/>
              <a:ln w="38100" cap="flat" cmpd="sng" algn="ctr">
                <a:solidFill>
                  <a:srgbClr val="82C9D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2000" b="1" dirty="0">
                  <a:latin typeface="Arial" panose="020B0604020202020204" pitchFamily="34" charset="0"/>
                  <a:cs typeface="Arial" panose="020B0604020202020204" pitchFamily="34" charset="0"/>
                </a:endParaRPr>
              </a:p>
            </p:txBody>
          </p:sp>
        </p:grpSp>
        <p:sp>
          <p:nvSpPr>
            <p:cNvPr id="138" name="Rectangle 137">
              <a:extLst>
                <a:ext uri="{FF2B5EF4-FFF2-40B4-BE49-F238E27FC236}">
                  <a16:creationId xmlns:a16="http://schemas.microsoft.com/office/drawing/2014/main" id="{13AC5972-B130-415F-8BC5-31E14DE95609}"/>
                </a:ext>
              </a:extLst>
            </p:cNvPr>
            <p:cNvSpPr/>
            <p:nvPr/>
          </p:nvSpPr>
          <p:spPr bwMode="auto">
            <a:xfrm>
              <a:off x="2271392" y="1615890"/>
              <a:ext cx="595170" cy="516294"/>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400" b="1" dirty="0">
                  <a:solidFill>
                    <a:schemeClr val="accent1"/>
                  </a:solidFill>
                  <a:latin typeface="Arial" panose="020B0604020202020204" pitchFamily="34" charset="0"/>
                  <a:cs typeface="Arial" panose="020B0604020202020204" pitchFamily="34" charset="0"/>
                </a:rPr>
                <a:t>OK</a:t>
              </a:r>
            </a:p>
          </p:txBody>
        </p:sp>
        <p:sp>
          <p:nvSpPr>
            <p:cNvPr id="139" name="Rectangle 138">
              <a:extLst>
                <a:ext uri="{FF2B5EF4-FFF2-40B4-BE49-F238E27FC236}">
                  <a16:creationId xmlns:a16="http://schemas.microsoft.com/office/drawing/2014/main" id="{7F405501-348F-47D2-8940-6BAEB2A3D228}"/>
                </a:ext>
              </a:extLst>
            </p:cNvPr>
            <p:cNvSpPr/>
            <p:nvPr/>
          </p:nvSpPr>
          <p:spPr bwMode="auto">
            <a:xfrm>
              <a:off x="2205311" y="2561291"/>
              <a:ext cx="719999" cy="516294"/>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400" b="1" dirty="0">
                  <a:solidFill>
                    <a:schemeClr val="accent4"/>
                  </a:solidFill>
                  <a:latin typeface="Arial" panose="020B0604020202020204" pitchFamily="34" charset="0"/>
                  <a:cs typeface="Arial" panose="020B0604020202020204" pitchFamily="34" charset="0"/>
                </a:rPr>
                <a:t>NOK</a:t>
              </a:r>
            </a:p>
          </p:txBody>
        </p:sp>
      </p:grpSp>
      <p:grpSp>
        <p:nvGrpSpPr>
          <p:cNvPr id="229" name="Group 228">
            <a:extLst>
              <a:ext uri="{FF2B5EF4-FFF2-40B4-BE49-F238E27FC236}">
                <a16:creationId xmlns:a16="http://schemas.microsoft.com/office/drawing/2014/main" id="{D0CA9D26-A546-4EA2-BC9B-27825849694C}"/>
              </a:ext>
            </a:extLst>
          </p:cNvPr>
          <p:cNvGrpSpPr/>
          <p:nvPr/>
        </p:nvGrpSpPr>
        <p:grpSpPr>
          <a:xfrm>
            <a:off x="6166011" y="901055"/>
            <a:ext cx="2857894" cy="2557370"/>
            <a:chOff x="9163928" y="901055"/>
            <a:chExt cx="2857894" cy="2557370"/>
          </a:xfrm>
        </p:grpSpPr>
        <p:sp>
          <p:nvSpPr>
            <p:cNvPr id="146" name="Rectangle 145">
              <a:extLst>
                <a:ext uri="{FF2B5EF4-FFF2-40B4-BE49-F238E27FC236}">
                  <a16:creationId xmlns:a16="http://schemas.microsoft.com/office/drawing/2014/main" id="{C79D2DDC-6E9A-4E33-8004-A64019529EDF}"/>
                </a:ext>
              </a:extLst>
            </p:cNvPr>
            <p:cNvSpPr/>
            <p:nvPr/>
          </p:nvSpPr>
          <p:spPr bwMode="auto">
            <a:xfrm>
              <a:off x="9163928" y="901055"/>
              <a:ext cx="2857894" cy="421183"/>
            </a:xfrm>
            <a:prstGeom prst="rect">
              <a:avLst/>
            </a:prstGeom>
            <a:solidFill>
              <a:srgbClr val="CF5EA4"/>
            </a:solidFill>
            <a:ln w="38100" cap="flat" cmpd="sng" algn="ctr">
              <a:solidFill>
                <a:srgbClr val="CF5EA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b="1" dirty="0">
                  <a:latin typeface="Arial" panose="020B0604020202020204" pitchFamily="34" charset="0"/>
                  <a:cs typeface="Arial" panose="020B0604020202020204" pitchFamily="34" charset="0"/>
                </a:rPr>
                <a:t>Keep queues minimal</a:t>
              </a:r>
            </a:p>
          </p:txBody>
        </p:sp>
        <p:sp>
          <p:nvSpPr>
            <p:cNvPr id="147" name="Rectangle 146">
              <a:extLst>
                <a:ext uri="{FF2B5EF4-FFF2-40B4-BE49-F238E27FC236}">
                  <a16:creationId xmlns:a16="http://schemas.microsoft.com/office/drawing/2014/main" id="{74FD2C5C-E884-4ED6-9F5B-9F73C3946757}"/>
                </a:ext>
              </a:extLst>
            </p:cNvPr>
            <p:cNvSpPr/>
            <p:nvPr/>
          </p:nvSpPr>
          <p:spPr bwMode="auto">
            <a:xfrm>
              <a:off x="9163928" y="1322238"/>
              <a:ext cx="2857894" cy="2136187"/>
            </a:xfrm>
            <a:prstGeom prst="rect">
              <a:avLst/>
            </a:prstGeom>
            <a:noFill/>
            <a:ln w="38100" cap="flat" cmpd="sng" algn="ctr">
              <a:solidFill>
                <a:srgbClr val="CF5EA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2000" b="1" dirty="0">
                <a:latin typeface="Arial" panose="020B0604020202020204" pitchFamily="34" charset="0"/>
                <a:cs typeface="Arial" panose="020B0604020202020204" pitchFamily="34" charset="0"/>
              </a:endParaRPr>
            </a:p>
          </p:txBody>
        </p:sp>
      </p:grpSp>
      <p:grpSp>
        <p:nvGrpSpPr>
          <p:cNvPr id="226" name="Group 225">
            <a:extLst>
              <a:ext uri="{FF2B5EF4-FFF2-40B4-BE49-F238E27FC236}">
                <a16:creationId xmlns:a16="http://schemas.microsoft.com/office/drawing/2014/main" id="{EB929573-2B3E-4C23-A2E8-C76BD3774D3C}"/>
              </a:ext>
            </a:extLst>
          </p:cNvPr>
          <p:cNvGrpSpPr/>
          <p:nvPr/>
        </p:nvGrpSpPr>
        <p:grpSpPr>
          <a:xfrm>
            <a:off x="170178" y="3608042"/>
            <a:ext cx="2857894" cy="2557370"/>
            <a:chOff x="170178" y="3608042"/>
            <a:chExt cx="2857894" cy="2557370"/>
          </a:xfrm>
        </p:grpSpPr>
        <p:sp>
          <p:nvSpPr>
            <p:cNvPr id="155" name="Rectangle 154">
              <a:extLst>
                <a:ext uri="{FF2B5EF4-FFF2-40B4-BE49-F238E27FC236}">
                  <a16:creationId xmlns:a16="http://schemas.microsoft.com/office/drawing/2014/main" id="{04E2EBB6-D202-47B9-BB8D-C62F20D76CBD}"/>
                </a:ext>
              </a:extLst>
            </p:cNvPr>
            <p:cNvSpPr/>
            <p:nvPr/>
          </p:nvSpPr>
          <p:spPr bwMode="auto">
            <a:xfrm>
              <a:off x="170178" y="3608042"/>
              <a:ext cx="2857894" cy="421183"/>
            </a:xfrm>
            <a:prstGeom prst="rect">
              <a:avLst/>
            </a:prstGeom>
            <a:solidFill>
              <a:srgbClr val="FCE78D"/>
            </a:solidFill>
            <a:ln w="38100" cap="flat" cmpd="sng" algn="ctr">
              <a:solidFill>
                <a:srgbClr val="FCE78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b="1" dirty="0">
                  <a:latin typeface="Arial" panose="020B0604020202020204" pitchFamily="34" charset="0"/>
                  <a:cs typeface="Arial" panose="020B0604020202020204" pitchFamily="34" charset="0"/>
                </a:rPr>
                <a:t>Read Awareness Signs</a:t>
              </a:r>
            </a:p>
          </p:txBody>
        </p:sp>
        <p:sp>
          <p:nvSpPr>
            <p:cNvPr id="156" name="Rectangle 155">
              <a:extLst>
                <a:ext uri="{FF2B5EF4-FFF2-40B4-BE49-F238E27FC236}">
                  <a16:creationId xmlns:a16="http://schemas.microsoft.com/office/drawing/2014/main" id="{4F432B1C-7966-4B74-AC54-C1292823B79E}"/>
                </a:ext>
              </a:extLst>
            </p:cNvPr>
            <p:cNvSpPr/>
            <p:nvPr/>
          </p:nvSpPr>
          <p:spPr bwMode="auto">
            <a:xfrm>
              <a:off x="170178" y="4029225"/>
              <a:ext cx="2857894" cy="2136187"/>
            </a:xfrm>
            <a:prstGeom prst="rect">
              <a:avLst/>
            </a:prstGeom>
            <a:noFill/>
            <a:ln w="38100" cap="flat" cmpd="sng" algn="ctr">
              <a:solidFill>
                <a:srgbClr val="FCE78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2000" b="1" dirty="0">
                <a:latin typeface="Arial" panose="020B0604020202020204" pitchFamily="34" charset="0"/>
                <a:cs typeface="Arial" panose="020B0604020202020204" pitchFamily="34" charset="0"/>
              </a:endParaRPr>
            </a:p>
          </p:txBody>
        </p:sp>
      </p:grpSp>
      <p:grpSp>
        <p:nvGrpSpPr>
          <p:cNvPr id="227" name="Group 226">
            <a:extLst>
              <a:ext uri="{FF2B5EF4-FFF2-40B4-BE49-F238E27FC236}">
                <a16:creationId xmlns:a16="http://schemas.microsoft.com/office/drawing/2014/main" id="{C0A808DB-6A88-4682-9555-3B6FF23D4F96}"/>
              </a:ext>
            </a:extLst>
          </p:cNvPr>
          <p:cNvGrpSpPr/>
          <p:nvPr/>
        </p:nvGrpSpPr>
        <p:grpSpPr>
          <a:xfrm>
            <a:off x="9163928" y="901055"/>
            <a:ext cx="2857894" cy="2557370"/>
            <a:chOff x="9163928" y="3608042"/>
            <a:chExt cx="2857894" cy="2557370"/>
          </a:xfrm>
        </p:grpSpPr>
        <p:sp>
          <p:nvSpPr>
            <p:cNvPr id="157" name="Rectangle 156">
              <a:extLst>
                <a:ext uri="{FF2B5EF4-FFF2-40B4-BE49-F238E27FC236}">
                  <a16:creationId xmlns:a16="http://schemas.microsoft.com/office/drawing/2014/main" id="{37464209-6666-4320-B2D9-26D253D77FB0}"/>
                </a:ext>
              </a:extLst>
            </p:cNvPr>
            <p:cNvSpPr/>
            <p:nvPr/>
          </p:nvSpPr>
          <p:spPr bwMode="auto">
            <a:xfrm>
              <a:off x="9163928" y="3608042"/>
              <a:ext cx="2857894" cy="421183"/>
            </a:xfrm>
            <a:prstGeom prst="rect">
              <a:avLst/>
            </a:prstGeom>
            <a:solidFill>
              <a:schemeClr val="accent2">
                <a:lumMod val="60000"/>
                <a:lumOff val="40000"/>
              </a:schemeClr>
            </a:solidFill>
            <a:ln w="38100"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b="1" dirty="0">
                  <a:latin typeface="Arial" panose="020B0604020202020204" pitchFamily="34" charset="0"/>
                  <a:cs typeface="Arial" panose="020B0604020202020204" pitchFamily="34" charset="0"/>
                </a:rPr>
                <a:t>Temperatures checks</a:t>
              </a:r>
            </a:p>
          </p:txBody>
        </p:sp>
        <p:sp>
          <p:nvSpPr>
            <p:cNvPr id="158" name="Rectangle 157">
              <a:extLst>
                <a:ext uri="{FF2B5EF4-FFF2-40B4-BE49-F238E27FC236}">
                  <a16:creationId xmlns:a16="http://schemas.microsoft.com/office/drawing/2014/main" id="{A0A57024-6744-4F8D-90BE-5689700322E3}"/>
                </a:ext>
              </a:extLst>
            </p:cNvPr>
            <p:cNvSpPr/>
            <p:nvPr/>
          </p:nvSpPr>
          <p:spPr bwMode="auto">
            <a:xfrm>
              <a:off x="9163928" y="4029225"/>
              <a:ext cx="2857894" cy="2136187"/>
            </a:xfrm>
            <a:prstGeom prst="rect">
              <a:avLst/>
            </a:prstGeom>
            <a:noFill/>
            <a:ln w="38100"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2000" b="1" dirty="0">
                <a:latin typeface="Arial" panose="020B0604020202020204" pitchFamily="34" charset="0"/>
                <a:cs typeface="Arial" panose="020B0604020202020204" pitchFamily="34" charset="0"/>
              </a:endParaRPr>
            </a:p>
          </p:txBody>
        </p:sp>
      </p:grpSp>
      <p:grpSp>
        <p:nvGrpSpPr>
          <p:cNvPr id="242" name="Group 241">
            <a:extLst>
              <a:ext uri="{FF2B5EF4-FFF2-40B4-BE49-F238E27FC236}">
                <a16:creationId xmlns:a16="http://schemas.microsoft.com/office/drawing/2014/main" id="{BC3C3D9C-3EA3-44E8-AC57-C58FB3E0EC8A}"/>
              </a:ext>
            </a:extLst>
          </p:cNvPr>
          <p:cNvGrpSpPr/>
          <p:nvPr/>
        </p:nvGrpSpPr>
        <p:grpSpPr>
          <a:xfrm>
            <a:off x="170178" y="901055"/>
            <a:ext cx="2857894" cy="2557370"/>
            <a:chOff x="6166012" y="901055"/>
            <a:chExt cx="2857894" cy="2557370"/>
          </a:xfrm>
        </p:grpSpPr>
        <p:grpSp>
          <p:nvGrpSpPr>
            <p:cNvPr id="228" name="Group 227">
              <a:extLst>
                <a:ext uri="{FF2B5EF4-FFF2-40B4-BE49-F238E27FC236}">
                  <a16:creationId xmlns:a16="http://schemas.microsoft.com/office/drawing/2014/main" id="{2F318CF4-D178-4EB4-A4A0-D35E51376E82}"/>
                </a:ext>
              </a:extLst>
            </p:cNvPr>
            <p:cNvGrpSpPr/>
            <p:nvPr/>
          </p:nvGrpSpPr>
          <p:grpSpPr>
            <a:xfrm>
              <a:off x="6166012" y="901055"/>
              <a:ext cx="2857894" cy="2557370"/>
              <a:chOff x="6166012" y="901055"/>
              <a:chExt cx="2857894" cy="2557370"/>
            </a:xfrm>
          </p:grpSpPr>
          <p:sp>
            <p:nvSpPr>
              <p:cNvPr id="144" name="Rectangle 143">
                <a:extLst>
                  <a:ext uri="{FF2B5EF4-FFF2-40B4-BE49-F238E27FC236}">
                    <a16:creationId xmlns:a16="http://schemas.microsoft.com/office/drawing/2014/main" id="{25192D5D-4CED-4739-B367-5C71121DF33C}"/>
                  </a:ext>
                </a:extLst>
              </p:cNvPr>
              <p:cNvSpPr/>
              <p:nvPr/>
            </p:nvSpPr>
            <p:spPr bwMode="auto">
              <a:xfrm>
                <a:off x="6166012" y="901055"/>
                <a:ext cx="2857894" cy="421183"/>
              </a:xfrm>
              <a:prstGeom prst="rect">
                <a:avLst/>
              </a:prstGeom>
              <a:solidFill>
                <a:srgbClr val="D3C1F6"/>
              </a:solidFill>
              <a:ln w="38100" cap="flat" cmpd="sng" algn="ctr">
                <a:solidFill>
                  <a:srgbClr val="D3C1F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b="1" dirty="0">
                    <a:latin typeface="Arial" panose="020B0604020202020204" pitchFamily="34" charset="0"/>
                    <a:cs typeface="Arial" panose="020B0604020202020204" pitchFamily="34" charset="0"/>
                  </a:rPr>
                  <a:t>Accessing the building</a:t>
                </a:r>
              </a:p>
            </p:txBody>
          </p:sp>
          <p:sp>
            <p:nvSpPr>
              <p:cNvPr id="145" name="Rectangle 144">
                <a:extLst>
                  <a:ext uri="{FF2B5EF4-FFF2-40B4-BE49-F238E27FC236}">
                    <a16:creationId xmlns:a16="http://schemas.microsoft.com/office/drawing/2014/main" id="{9088E371-89B9-4D37-9474-5178FA429E6D}"/>
                  </a:ext>
                </a:extLst>
              </p:cNvPr>
              <p:cNvSpPr/>
              <p:nvPr/>
            </p:nvSpPr>
            <p:spPr bwMode="auto">
              <a:xfrm>
                <a:off x="6166012" y="1322238"/>
                <a:ext cx="2857894" cy="2136187"/>
              </a:xfrm>
              <a:prstGeom prst="rect">
                <a:avLst/>
              </a:prstGeom>
              <a:noFill/>
              <a:ln w="38100" cap="flat" cmpd="sng" algn="ctr">
                <a:solidFill>
                  <a:srgbClr val="D3C1F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1800" b="1" dirty="0">
                  <a:latin typeface="Arial" panose="020B0604020202020204" pitchFamily="34" charset="0"/>
                  <a:cs typeface="Arial" panose="020B0604020202020204" pitchFamily="34" charset="0"/>
                </a:endParaRPr>
              </a:p>
            </p:txBody>
          </p:sp>
        </p:grpSp>
        <p:pic>
          <p:nvPicPr>
            <p:cNvPr id="230" name="Picture 229">
              <a:extLst>
                <a:ext uri="{FF2B5EF4-FFF2-40B4-BE49-F238E27FC236}">
                  <a16:creationId xmlns:a16="http://schemas.microsoft.com/office/drawing/2014/main" id="{6169E661-8064-4455-A9B1-2863D82280E7}"/>
                </a:ext>
              </a:extLst>
            </p:cNvPr>
            <p:cNvPicPr>
              <a:picLocks noChangeAspect="1"/>
            </p:cNvPicPr>
            <p:nvPr/>
          </p:nvPicPr>
          <p:blipFill rotWithShape="1">
            <a:blip r:embed="rId5"/>
            <a:srcRect t="4209" r="5411" b="21421"/>
            <a:stretch/>
          </p:blipFill>
          <p:spPr>
            <a:xfrm>
              <a:off x="6235943" y="1388554"/>
              <a:ext cx="2725177" cy="1970961"/>
            </a:xfrm>
            <a:prstGeom prst="rect">
              <a:avLst/>
            </a:prstGeom>
          </p:spPr>
        </p:pic>
        <p:sp>
          <p:nvSpPr>
            <p:cNvPr id="231" name="Arrow: Up 230">
              <a:extLst>
                <a:ext uri="{FF2B5EF4-FFF2-40B4-BE49-F238E27FC236}">
                  <a16:creationId xmlns:a16="http://schemas.microsoft.com/office/drawing/2014/main" id="{858EE6BF-F6B0-404C-AC00-DBAA6AB7E06A}"/>
                </a:ext>
              </a:extLst>
            </p:cNvPr>
            <p:cNvSpPr/>
            <p:nvPr/>
          </p:nvSpPr>
          <p:spPr bwMode="auto">
            <a:xfrm rot="19467417">
              <a:off x="7614700" y="2281008"/>
              <a:ext cx="284805" cy="574983"/>
            </a:xfrm>
            <a:prstGeom prst="upArrow">
              <a:avLst/>
            </a:prstGeom>
            <a:ln>
              <a:headEnd type="none" w="med" len="med"/>
              <a:tailEnd type="none" w="med" len="med"/>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1800" dirty="0" err="1">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D6CDF985-1234-4224-8B90-93C6768756AC}"/>
                </a:ext>
              </a:extLst>
            </p:cNvPr>
            <p:cNvSpPr/>
            <p:nvPr/>
          </p:nvSpPr>
          <p:spPr bwMode="auto">
            <a:xfrm>
              <a:off x="7474109" y="2885206"/>
              <a:ext cx="1258246" cy="464822"/>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050" b="1" dirty="0">
                  <a:solidFill>
                    <a:schemeClr val="accent1">
                      <a:lumMod val="50000"/>
                    </a:schemeClr>
                  </a:solidFill>
                  <a:latin typeface="Arial" panose="020B0604020202020204" pitchFamily="34" charset="0"/>
                  <a:cs typeface="Arial" panose="020B0604020202020204" pitchFamily="34" charset="0"/>
                </a:rPr>
                <a:t>Main entrance ONLY</a:t>
              </a:r>
            </a:p>
          </p:txBody>
        </p:sp>
      </p:grpSp>
      <p:pic>
        <p:nvPicPr>
          <p:cNvPr id="233" name="Picture 232">
            <a:extLst>
              <a:ext uri="{FF2B5EF4-FFF2-40B4-BE49-F238E27FC236}">
                <a16:creationId xmlns:a16="http://schemas.microsoft.com/office/drawing/2014/main" id="{8A128820-39FF-4FBB-A05F-59EDCFA8F12B}"/>
              </a:ext>
            </a:extLst>
          </p:cNvPr>
          <p:cNvPicPr>
            <a:picLocks noChangeAspect="1"/>
          </p:cNvPicPr>
          <p:nvPr/>
        </p:nvPicPr>
        <p:blipFill>
          <a:blip r:embed="rId6"/>
          <a:stretch>
            <a:fillRect/>
          </a:stretch>
        </p:blipFill>
        <p:spPr>
          <a:xfrm>
            <a:off x="279417" y="4123899"/>
            <a:ext cx="1148959" cy="866544"/>
          </a:xfrm>
          <a:prstGeom prst="rect">
            <a:avLst/>
          </a:prstGeom>
          <a:effectLst>
            <a:outerShdw blurRad="63500" sx="102000" sy="102000" algn="ctr" rotWithShape="0">
              <a:prstClr val="black">
                <a:alpha val="40000"/>
              </a:prstClr>
            </a:outerShdw>
          </a:effectLst>
        </p:spPr>
      </p:pic>
      <p:pic>
        <p:nvPicPr>
          <p:cNvPr id="235" name="Picture 234">
            <a:extLst>
              <a:ext uri="{FF2B5EF4-FFF2-40B4-BE49-F238E27FC236}">
                <a16:creationId xmlns:a16="http://schemas.microsoft.com/office/drawing/2014/main" id="{834401C0-D59A-4B50-99F7-49EC38D9350A}"/>
              </a:ext>
            </a:extLst>
          </p:cNvPr>
          <p:cNvPicPr>
            <a:picLocks noChangeAspect="1"/>
          </p:cNvPicPr>
          <p:nvPr/>
        </p:nvPicPr>
        <p:blipFill>
          <a:blip r:embed="rId7"/>
          <a:stretch>
            <a:fillRect/>
          </a:stretch>
        </p:blipFill>
        <p:spPr>
          <a:xfrm>
            <a:off x="1542028" y="4134211"/>
            <a:ext cx="1338304" cy="1935719"/>
          </a:xfrm>
          <a:prstGeom prst="rect">
            <a:avLst/>
          </a:prstGeom>
          <a:ln w="38100">
            <a:solidFill>
              <a:schemeClr val="tx1"/>
            </a:solidFill>
          </a:ln>
          <a:effectLst>
            <a:outerShdw blurRad="63500" sx="102000" sy="102000" algn="ctr" rotWithShape="0">
              <a:prstClr val="black">
                <a:alpha val="40000"/>
              </a:prstClr>
            </a:outerShdw>
          </a:effectLst>
        </p:spPr>
      </p:pic>
      <p:pic>
        <p:nvPicPr>
          <p:cNvPr id="234" name="Picture 233">
            <a:extLst>
              <a:ext uri="{FF2B5EF4-FFF2-40B4-BE49-F238E27FC236}">
                <a16:creationId xmlns:a16="http://schemas.microsoft.com/office/drawing/2014/main" id="{5EDD1F89-8AE3-4215-A2AD-36AC5498CF56}"/>
              </a:ext>
            </a:extLst>
          </p:cNvPr>
          <p:cNvPicPr>
            <a:picLocks noChangeAspect="1"/>
          </p:cNvPicPr>
          <p:nvPr/>
        </p:nvPicPr>
        <p:blipFill>
          <a:blip r:embed="rId8"/>
          <a:stretch>
            <a:fillRect/>
          </a:stretch>
        </p:blipFill>
        <p:spPr>
          <a:xfrm>
            <a:off x="744424" y="5626444"/>
            <a:ext cx="655742" cy="468910"/>
          </a:xfrm>
          <a:prstGeom prst="rect">
            <a:avLst/>
          </a:prstGeom>
          <a:effectLst>
            <a:outerShdw blurRad="63500" sx="102000" sy="102000" algn="ctr" rotWithShape="0">
              <a:prstClr val="black">
                <a:alpha val="40000"/>
              </a:prstClr>
            </a:outerShdw>
          </a:effectLst>
        </p:spPr>
      </p:pic>
      <p:pic>
        <p:nvPicPr>
          <p:cNvPr id="236" name="Picture 235">
            <a:extLst>
              <a:ext uri="{FF2B5EF4-FFF2-40B4-BE49-F238E27FC236}">
                <a16:creationId xmlns:a16="http://schemas.microsoft.com/office/drawing/2014/main" id="{4BE959F1-23AE-4EC0-86F3-05D7CC8DA5DD}"/>
              </a:ext>
            </a:extLst>
          </p:cNvPr>
          <p:cNvPicPr>
            <a:picLocks noChangeAspect="1"/>
          </p:cNvPicPr>
          <p:nvPr/>
        </p:nvPicPr>
        <p:blipFill>
          <a:blip r:embed="rId9"/>
          <a:stretch>
            <a:fillRect/>
          </a:stretch>
        </p:blipFill>
        <p:spPr>
          <a:xfrm>
            <a:off x="260693" y="5102070"/>
            <a:ext cx="661243" cy="465682"/>
          </a:xfrm>
          <a:prstGeom prst="rect">
            <a:avLst/>
          </a:prstGeom>
          <a:effectLst>
            <a:outerShdw blurRad="63500" sx="102000" sy="102000" algn="ctr" rotWithShape="0">
              <a:prstClr val="black">
                <a:alpha val="40000"/>
              </a:prstClr>
            </a:outerShdw>
          </a:effectLst>
        </p:spPr>
      </p:pic>
      <p:grpSp>
        <p:nvGrpSpPr>
          <p:cNvPr id="254" name="Group 253">
            <a:extLst>
              <a:ext uri="{FF2B5EF4-FFF2-40B4-BE49-F238E27FC236}">
                <a16:creationId xmlns:a16="http://schemas.microsoft.com/office/drawing/2014/main" id="{5AC060B1-C659-400F-B2F3-124FE9C736C8}"/>
              </a:ext>
            </a:extLst>
          </p:cNvPr>
          <p:cNvGrpSpPr/>
          <p:nvPr/>
        </p:nvGrpSpPr>
        <p:grpSpPr>
          <a:xfrm>
            <a:off x="6133953" y="3608042"/>
            <a:ext cx="2922017" cy="2557370"/>
            <a:chOff x="6133953" y="3608042"/>
            <a:chExt cx="2922017" cy="2557370"/>
          </a:xfrm>
        </p:grpSpPr>
        <p:grpSp>
          <p:nvGrpSpPr>
            <p:cNvPr id="150" name="Group 149">
              <a:extLst>
                <a:ext uri="{FF2B5EF4-FFF2-40B4-BE49-F238E27FC236}">
                  <a16:creationId xmlns:a16="http://schemas.microsoft.com/office/drawing/2014/main" id="{77C93989-9F2A-4659-A4D1-E698E99DBB24}"/>
                </a:ext>
              </a:extLst>
            </p:cNvPr>
            <p:cNvGrpSpPr/>
            <p:nvPr/>
          </p:nvGrpSpPr>
          <p:grpSpPr>
            <a:xfrm>
              <a:off x="6166011" y="3608042"/>
              <a:ext cx="2857894" cy="2557370"/>
              <a:chOff x="4667052" y="1036856"/>
              <a:chExt cx="2857894" cy="2557370"/>
            </a:xfrm>
          </p:grpSpPr>
          <p:sp>
            <p:nvSpPr>
              <p:cNvPr id="223" name="Rectangle 222">
                <a:extLst>
                  <a:ext uri="{FF2B5EF4-FFF2-40B4-BE49-F238E27FC236}">
                    <a16:creationId xmlns:a16="http://schemas.microsoft.com/office/drawing/2014/main" id="{1B9C83AC-3BCE-4DE6-B8B5-8F2DB249EC96}"/>
                  </a:ext>
                </a:extLst>
              </p:cNvPr>
              <p:cNvSpPr/>
              <p:nvPr/>
            </p:nvSpPr>
            <p:spPr bwMode="auto">
              <a:xfrm>
                <a:off x="4667052" y="1036856"/>
                <a:ext cx="2857894" cy="421183"/>
              </a:xfrm>
              <a:prstGeom prst="rect">
                <a:avLst/>
              </a:prstGeom>
              <a:solidFill>
                <a:srgbClr val="BFE6D2"/>
              </a:solidFill>
              <a:ln w="38100" cap="flat" cmpd="sng" algn="ctr">
                <a:solidFill>
                  <a:srgbClr val="BFE6D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b="1" dirty="0">
                    <a:latin typeface="Arial" panose="020B0604020202020204" pitchFamily="34" charset="0"/>
                    <a:cs typeface="Arial" panose="020B0604020202020204" pitchFamily="34" charset="0"/>
                  </a:rPr>
                  <a:t>Mask Free Areas</a:t>
                </a:r>
              </a:p>
            </p:txBody>
          </p:sp>
          <p:sp>
            <p:nvSpPr>
              <p:cNvPr id="224" name="Rectangle 223">
                <a:extLst>
                  <a:ext uri="{FF2B5EF4-FFF2-40B4-BE49-F238E27FC236}">
                    <a16:creationId xmlns:a16="http://schemas.microsoft.com/office/drawing/2014/main" id="{C9EDE53A-BA3A-42B2-AD91-89A270E86054}"/>
                  </a:ext>
                </a:extLst>
              </p:cNvPr>
              <p:cNvSpPr/>
              <p:nvPr/>
            </p:nvSpPr>
            <p:spPr bwMode="auto">
              <a:xfrm>
                <a:off x="4667052" y="1458039"/>
                <a:ext cx="2857894" cy="2136187"/>
              </a:xfrm>
              <a:prstGeom prst="rect">
                <a:avLst/>
              </a:prstGeom>
              <a:noFill/>
              <a:ln w="38100" cap="flat" cmpd="sng" algn="ctr">
                <a:solidFill>
                  <a:srgbClr val="BFE6D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2000" b="1" dirty="0">
                  <a:latin typeface="Arial" panose="020B0604020202020204" pitchFamily="34" charset="0"/>
                  <a:cs typeface="Arial" panose="020B0604020202020204" pitchFamily="34" charset="0"/>
                </a:endParaRPr>
              </a:p>
            </p:txBody>
          </p:sp>
          <p:sp>
            <p:nvSpPr>
              <p:cNvPr id="244" name="Rectangle 243">
                <a:extLst>
                  <a:ext uri="{FF2B5EF4-FFF2-40B4-BE49-F238E27FC236}">
                    <a16:creationId xmlns:a16="http://schemas.microsoft.com/office/drawing/2014/main" id="{D21A395E-CCC3-429B-9097-22FC10998A15}"/>
                  </a:ext>
                </a:extLst>
              </p:cNvPr>
              <p:cNvSpPr/>
              <p:nvPr/>
            </p:nvSpPr>
            <p:spPr bwMode="auto">
              <a:xfrm>
                <a:off x="4763457" y="1598766"/>
                <a:ext cx="1278500" cy="421183"/>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b="1" dirty="0">
                    <a:latin typeface="Arial" panose="020B0604020202020204" pitchFamily="34" charset="0"/>
                    <a:cs typeface="Arial" panose="020B0604020202020204" pitchFamily="34" charset="0"/>
                  </a:rPr>
                  <a:t>CANTEEN</a:t>
                </a:r>
              </a:p>
            </p:txBody>
          </p:sp>
          <p:sp>
            <p:nvSpPr>
              <p:cNvPr id="245" name="Rectangle 244">
                <a:extLst>
                  <a:ext uri="{FF2B5EF4-FFF2-40B4-BE49-F238E27FC236}">
                    <a16:creationId xmlns:a16="http://schemas.microsoft.com/office/drawing/2014/main" id="{D0004387-73DC-430F-8D62-7E3BD156FBB4}"/>
                  </a:ext>
                </a:extLst>
              </p:cNvPr>
              <p:cNvSpPr/>
              <p:nvPr/>
            </p:nvSpPr>
            <p:spPr bwMode="auto">
              <a:xfrm>
                <a:off x="5450332" y="2176375"/>
                <a:ext cx="1278500" cy="421183"/>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b="1" dirty="0">
                    <a:latin typeface="Arial" panose="020B0604020202020204" pitchFamily="34" charset="0"/>
                    <a:cs typeface="Arial" panose="020B0604020202020204" pitchFamily="34" charset="0"/>
                  </a:rPr>
                  <a:t>OFFICE</a:t>
                </a:r>
              </a:p>
            </p:txBody>
          </p:sp>
          <p:sp>
            <p:nvSpPr>
              <p:cNvPr id="246" name="Rectangle 245">
                <a:extLst>
                  <a:ext uri="{FF2B5EF4-FFF2-40B4-BE49-F238E27FC236}">
                    <a16:creationId xmlns:a16="http://schemas.microsoft.com/office/drawing/2014/main" id="{D68EF8AE-6C52-405E-A778-9B1E24AA441F}"/>
                  </a:ext>
                </a:extLst>
              </p:cNvPr>
              <p:cNvSpPr/>
              <p:nvPr/>
            </p:nvSpPr>
            <p:spPr bwMode="auto">
              <a:xfrm>
                <a:off x="6137207" y="1598765"/>
                <a:ext cx="1278500" cy="421183"/>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b="1" dirty="0">
                    <a:latin typeface="Arial" panose="020B0604020202020204" pitchFamily="34" charset="0"/>
                    <a:cs typeface="Arial" panose="020B0604020202020204" pitchFamily="34" charset="0"/>
                  </a:rPr>
                  <a:t>OUTSIDE</a:t>
                </a:r>
              </a:p>
            </p:txBody>
          </p:sp>
        </p:grpSp>
        <p:sp>
          <p:nvSpPr>
            <p:cNvPr id="247" name="Rectangle 246">
              <a:extLst>
                <a:ext uri="{FF2B5EF4-FFF2-40B4-BE49-F238E27FC236}">
                  <a16:creationId xmlns:a16="http://schemas.microsoft.com/office/drawing/2014/main" id="{0BDB7384-8FA3-462F-BBB6-F0CCEFB835B0}"/>
                </a:ext>
              </a:extLst>
            </p:cNvPr>
            <p:cNvSpPr/>
            <p:nvPr/>
          </p:nvSpPr>
          <p:spPr>
            <a:xfrm>
              <a:off x="6133953" y="5452447"/>
              <a:ext cx="2922017" cy="523220"/>
            </a:xfrm>
            <a:prstGeom prst="rect">
              <a:avLst/>
            </a:prstGeom>
          </p:spPr>
          <p:txBody>
            <a:bodyPr wrap="none">
              <a:spAutoFit/>
            </a:bodyPr>
            <a:lstStyle/>
            <a:p>
              <a:pPr algn="ctr" eaLnBrk="0" hangingPunct="0"/>
              <a:r>
                <a:rPr lang="en-GB" sz="1400" b="1" dirty="0">
                  <a:solidFill>
                    <a:schemeClr val="accent4"/>
                  </a:solidFill>
                  <a:latin typeface="Arial" panose="020B0604020202020204" pitchFamily="34" charset="0"/>
                  <a:cs typeface="Arial" panose="020B0604020202020204" pitchFamily="34" charset="0"/>
                </a:rPr>
                <a:t>REMEMBER TO ALWAYS </a:t>
              </a:r>
            </a:p>
            <a:p>
              <a:pPr algn="ctr" eaLnBrk="0" hangingPunct="0"/>
              <a:r>
                <a:rPr lang="en-GB" sz="1400" b="1" dirty="0">
                  <a:solidFill>
                    <a:schemeClr val="accent4"/>
                  </a:solidFill>
                  <a:latin typeface="Arial" panose="020B0604020202020204" pitchFamily="34" charset="0"/>
                  <a:cs typeface="Arial" panose="020B0604020202020204" pitchFamily="34" charset="0"/>
                </a:rPr>
                <a:t>KEEP THE 2 METER DISTANCE!</a:t>
              </a:r>
            </a:p>
          </p:txBody>
        </p:sp>
      </p:grpSp>
      <p:sp>
        <p:nvSpPr>
          <p:cNvPr id="248" name="Rectangle 247">
            <a:extLst>
              <a:ext uri="{FF2B5EF4-FFF2-40B4-BE49-F238E27FC236}">
                <a16:creationId xmlns:a16="http://schemas.microsoft.com/office/drawing/2014/main" id="{EFBAD34E-2949-4214-A11B-DD628191F8D7}"/>
              </a:ext>
            </a:extLst>
          </p:cNvPr>
          <p:cNvSpPr/>
          <p:nvPr/>
        </p:nvSpPr>
        <p:spPr bwMode="auto">
          <a:xfrm>
            <a:off x="9270176" y="1923535"/>
            <a:ext cx="1222790" cy="421183"/>
          </a:xfrm>
          <a:prstGeom prst="rect">
            <a:avLst/>
          </a:prstGeom>
          <a:solidFill>
            <a:schemeClr val="bg1"/>
          </a:solidFill>
          <a:ln w="38100" cap="flat" cmpd="sng" algn="ctr">
            <a:solidFill>
              <a:srgbClr val="FFAF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050" b="1" dirty="0">
                <a:latin typeface="Arial" panose="020B0604020202020204" pitchFamily="34" charset="0"/>
                <a:cs typeface="Arial" panose="020B0604020202020204" pitchFamily="34" charset="0"/>
              </a:rPr>
              <a:t>RUSSELL STEWART</a:t>
            </a:r>
          </a:p>
        </p:txBody>
      </p:sp>
      <p:sp>
        <p:nvSpPr>
          <p:cNvPr id="249" name="Rectangle 248">
            <a:extLst>
              <a:ext uri="{FF2B5EF4-FFF2-40B4-BE49-F238E27FC236}">
                <a16:creationId xmlns:a16="http://schemas.microsoft.com/office/drawing/2014/main" id="{4AD5E74E-8E07-4270-9D9E-3F2E40F821AC}"/>
              </a:ext>
            </a:extLst>
          </p:cNvPr>
          <p:cNvSpPr/>
          <p:nvPr/>
        </p:nvSpPr>
        <p:spPr bwMode="auto">
          <a:xfrm>
            <a:off x="9981480" y="2494988"/>
            <a:ext cx="1222790" cy="421183"/>
          </a:xfrm>
          <a:prstGeom prst="rect">
            <a:avLst/>
          </a:prstGeom>
          <a:solidFill>
            <a:schemeClr val="bg1"/>
          </a:solidFill>
          <a:ln w="38100" cap="flat" cmpd="sng" algn="ctr">
            <a:solidFill>
              <a:srgbClr val="FFAF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050" b="1" dirty="0">
                <a:latin typeface="Arial" panose="020B0604020202020204" pitchFamily="34" charset="0"/>
                <a:cs typeface="Arial" panose="020B0604020202020204" pitchFamily="34" charset="0"/>
              </a:rPr>
              <a:t>GEORGE STOCKDALE</a:t>
            </a:r>
          </a:p>
        </p:txBody>
      </p:sp>
      <p:sp>
        <p:nvSpPr>
          <p:cNvPr id="250" name="Rectangle 249">
            <a:extLst>
              <a:ext uri="{FF2B5EF4-FFF2-40B4-BE49-F238E27FC236}">
                <a16:creationId xmlns:a16="http://schemas.microsoft.com/office/drawing/2014/main" id="{974E6379-133F-4BB6-9D0B-5274C3E22A8A}"/>
              </a:ext>
            </a:extLst>
          </p:cNvPr>
          <p:cNvSpPr/>
          <p:nvPr/>
        </p:nvSpPr>
        <p:spPr bwMode="auto">
          <a:xfrm>
            <a:off x="9260333" y="1412295"/>
            <a:ext cx="2652250" cy="421183"/>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400" b="1" dirty="0">
                <a:latin typeface="Arial" panose="020B0604020202020204" pitchFamily="34" charset="0"/>
                <a:cs typeface="Arial" panose="020B0604020202020204" pitchFamily="34" charset="0"/>
              </a:rPr>
              <a:t>WHEN ENTERING THE BUILDING, CONDUCTED BY:</a:t>
            </a:r>
          </a:p>
        </p:txBody>
      </p:sp>
      <p:sp>
        <p:nvSpPr>
          <p:cNvPr id="251" name="Rectangle 250">
            <a:extLst>
              <a:ext uri="{FF2B5EF4-FFF2-40B4-BE49-F238E27FC236}">
                <a16:creationId xmlns:a16="http://schemas.microsoft.com/office/drawing/2014/main" id="{14E5F63A-753B-4B44-9443-684D2F0974F9}"/>
              </a:ext>
            </a:extLst>
          </p:cNvPr>
          <p:cNvSpPr/>
          <p:nvPr/>
        </p:nvSpPr>
        <p:spPr>
          <a:xfrm>
            <a:off x="9206183" y="2988634"/>
            <a:ext cx="1376092" cy="400110"/>
          </a:xfrm>
          <a:prstGeom prst="rect">
            <a:avLst/>
          </a:prstGeom>
        </p:spPr>
        <p:txBody>
          <a:bodyPr wrap="square">
            <a:spAutoFit/>
          </a:bodyPr>
          <a:lstStyle/>
          <a:p>
            <a:pPr algn="ctr"/>
            <a:r>
              <a:rPr lang="en-US" sz="2000" b="1" dirty="0">
                <a:solidFill>
                  <a:schemeClr val="accent1"/>
                </a:solidFill>
              </a:rPr>
              <a:t>~37℃ </a:t>
            </a:r>
            <a:endParaRPr lang="en-GB" sz="2000" b="1" dirty="0">
              <a:solidFill>
                <a:schemeClr val="accent1"/>
              </a:solidFill>
            </a:endParaRPr>
          </a:p>
        </p:txBody>
      </p:sp>
      <p:sp>
        <p:nvSpPr>
          <p:cNvPr id="252" name="Rectangle 251">
            <a:extLst>
              <a:ext uri="{FF2B5EF4-FFF2-40B4-BE49-F238E27FC236}">
                <a16:creationId xmlns:a16="http://schemas.microsoft.com/office/drawing/2014/main" id="{50C715BB-3139-4600-BAAE-54621631F7E7}"/>
              </a:ext>
            </a:extLst>
          </p:cNvPr>
          <p:cNvSpPr/>
          <p:nvPr/>
        </p:nvSpPr>
        <p:spPr>
          <a:xfrm>
            <a:off x="10582275" y="2988634"/>
            <a:ext cx="1398994" cy="400110"/>
          </a:xfrm>
          <a:prstGeom prst="rect">
            <a:avLst/>
          </a:prstGeom>
        </p:spPr>
        <p:txBody>
          <a:bodyPr wrap="square">
            <a:spAutoFit/>
          </a:bodyPr>
          <a:lstStyle/>
          <a:p>
            <a:pPr algn="ctr"/>
            <a:r>
              <a:rPr lang="en-GB" sz="2000" b="1" dirty="0">
                <a:solidFill>
                  <a:schemeClr val="accent4"/>
                </a:solidFill>
              </a:rPr>
              <a:t>≥ </a:t>
            </a:r>
            <a:r>
              <a:rPr lang="en-US" sz="2000" b="1" dirty="0">
                <a:solidFill>
                  <a:schemeClr val="accent4"/>
                </a:solidFill>
              </a:rPr>
              <a:t>37.8℃ </a:t>
            </a:r>
            <a:endParaRPr lang="en-GB" sz="2000" b="1" dirty="0">
              <a:solidFill>
                <a:schemeClr val="accent4"/>
              </a:solidFill>
            </a:endParaRPr>
          </a:p>
        </p:txBody>
      </p:sp>
      <p:sp>
        <p:nvSpPr>
          <p:cNvPr id="260" name="Rectangle 259">
            <a:extLst>
              <a:ext uri="{FF2B5EF4-FFF2-40B4-BE49-F238E27FC236}">
                <a16:creationId xmlns:a16="http://schemas.microsoft.com/office/drawing/2014/main" id="{11BAEE71-8A9F-4829-B7AD-B1D1D2661280}"/>
              </a:ext>
            </a:extLst>
          </p:cNvPr>
          <p:cNvSpPr/>
          <p:nvPr/>
        </p:nvSpPr>
        <p:spPr>
          <a:xfrm>
            <a:off x="7070346" y="4197360"/>
            <a:ext cx="628698" cy="769441"/>
          </a:xfrm>
          <a:prstGeom prst="rect">
            <a:avLst/>
          </a:prstGeom>
        </p:spPr>
        <p:txBody>
          <a:bodyPr wrap="none">
            <a:spAutoFit/>
          </a:bodyPr>
          <a:lstStyle/>
          <a:p>
            <a:r>
              <a:rPr lang="en-GB" sz="4400" b="1" dirty="0">
                <a:ln>
                  <a:solidFill>
                    <a:schemeClr val="bg1"/>
                  </a:solidFill>
                </a:ln>
                <a:solidFill>
                  <a:schemeClr val="accent1"/>
                </a:solidFill>
                <a:latin typeface="Arial" panose="020B0604020202020204" pitchFamily="34" charset="0"/>
                <a:cs typeface="Arial" panose="020B0604020202020204" pitchFamily="34" charset="0"/>
                <a:sym typeface="Wingdings" panose="05000000000000000000" pitchFamily="2" charset="2"/>
              </a:rPr>
              <a:t></a:t>
            </a:r>
            <a:endParaRPr lang="en-GB" sz="4400" dirty="0">
              <a:ln>
                <a:solidFill>
                  <a:schemeClr val="bg1"/>
                </a:solidFill>
              </a:ln>
              <a:solidFill>
                <a:schemeClr val="accent1"/>
              </a:solidFill>
            </a:endParaRPr>
          </a:p>
        </p:txBody>
      </p:sp>
      <p:sp>
        <p:nvSpPr>
          <p:cNvPr id="261" name="Rectangle 260">
            <a:extLst>
              <a:ext uri="{FF2B5EF4-FFF2-40B4-BE49-F238E27FC236}">
                <a16:creationId xmlns:a16="http://schemas.microsoft.com/office/drawing/2014/main" id="{73E6F37A-0262-4118-AD24-6512F6193936}"/>
              </a:ext>
            </a:extLst>
          </p:cNvPr>
          <p:cNvSpPr/>
          <p:nvPr/>
        </p:nvSpPr>
        <p:spPr>
          <a:xfrm>
            <a:off x="8444097" y="4188307"/>
            <a:ext cx="628698" cy="769441"/>
          </a:xfrm>
          <a:prstGeom prst="rect">
            <a:avLst/>
          </a:prstGeom>
        </p:spPr>
        <p:txBody>
          <a:bodyPr wrap="none">
            <a:spAutoFit/>
          </a:bodyPr>
          <a:lstStyle/>
          <a:p>
            <a:r>
              <a:rPr lang="en-GB" sz="4400" b="1" dirty="0">
                <a:ln>
                  <a:solidFill>
                    <a:schemeClr val="bg1"/>
                  </a:solidFill>
                </a:ln>
                <a:solidFill>
                  <a:schemeClr val="accent1"/>
                </a:solidFill>
                <a:latin typeface="Arial" panose="020B0604020202020204" pitchFamily="34" charset="0"/>
                <a:cs typeface="Arial" panose="020B0604020202020204" pitchFamily="34" charset="0"/>
                <a:sym typeface="Wingdings" panose="05000000000000000000" pitchFamily="2" charset="2"/>
              </a:rPr>
              <a:t></a:t>
            </a:r>
            <a:endParaRPr lang="en-GB" sz="4400" dirty="0">
              <a:ln>
                <a:solidFill>
                  <a:schemeClr val="bg1"/>
                </a:solidFill>
              </a:ln>
              <a:solidFill>
                <a:schemeClr val="accent1"/>
              </a:solidFill>
            </a:endParaRPr>
          </a:p>
        </p:txBody>
      </p:sp>
      <p:sp>
        <p:nvSpPr>
          <p:cNvPr id="262" name="Rectangle 261">
            <a:extLst>
              <a:ext uri="{FF2B5EF4-FFF2-40B4-BE49-F238E27FC236}">
                <a16:creationId xmlns:a16="http://schemas.microsoft.com/office/drawing/2014/main" id="{132C7E79-F2A4-4942-81FC-2F4FE863470A}"/>
              </a:ext>
            </a:extLst>
          </p:cNvPr>
          <p:cNvSpPr/>
          <p:nvPr/>
        </p:nvSpPr>
        <p:spPr>
          <a:xfrm>
            <a:off x="7766509" y="4766895"/>
            <a:ext cx="628698" cy="769441"/>
          </a:xfrm>
          <a:prstGeom prst="rect">
            <a:avLst/>
          </a:prstGeom>
        </p:spPr>
        <p:txBody>
          <a:bodyPr wrap="none">
            <a:spAutoFit/>
          </a:bodyPr>
          <a:lstStyle/>
          <a:p>
            <a:r>
              <a:rPr lang="en-GB" sz="4400" b="1" dirty="0">
                <a:ln>
                  <a:solidFill>
                    <a:schemeClr val="bg1"/>
                  </a:solidFill>
                </a:ln>
                <a:solidFill>
                  <a:schemeClr val="accent1"/>
                </a:solidFill>
                <a:latin typeface="Arial" panose="020B0604020202020204" pitchFamily="34" charset="0"/>
                <a:cs typeface="Arial" panose="020B0604020202020204" pitchFamily="34" charset="0"/>
                <a:sym typeface="Wingdings" panose="05000000000000000000" pitchFamily="2" charset="2"/>
              </a:rPr>
              <a:t></a:t>
            </a:r>
            <a:endParaRPr lang="en-GB" sz="4400" dirty="0">
              <a:ln>
                <a:solidFill>
                  <a:schemeClr val="bg1"/>
                </a:solidFill>
              </a:ln>
              <a:solidFill>
                <a:schemeClr val="accent1"/>
              </a:solidFill>
            </a:endParaRPr>
          </a:p>
        </p:txBody>
      </p:sp>
      <p:sp>
        <p:nvSpPr>
          <p:cNvPr id="263" name="Rectangle 262">
            <a:extLst>
              <a:ext uri="{FF2B5EF4-FFF2-40B4-BE49-F238E27FC236}">
                <a16:creationId xmlns:a16="http://schemas.microsoft.com/office/drawing/2014/main" id="{CCEFDF86-85D5-45B7-942C-067FF9502DAA}"/>
              </a:ext>
            </a:extLst>
          </p:cNvPr>
          <p:cNvSpPr/>
          <p:nvPr/>
        </p:nvSpPr>
        <p:spPr bwMode="auto">
          <a:xfrm>
            <a:off x="11423650" y="6654800"/>
            <a:ext cx="557619" cy="203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265" name="Rectangle 264">
            <a:extLst>
              <a:ext uri="{FF2B5EF4-FFF2-40B4-BE49-F238E27FC236}">
                <a16:creationId xmlns:a16="http://schemas.microsoft.com/office/drawing/2014/main" id="{FC66EB6B-64B3-489B-B042-9BF4121AD648}"/>
              </a:ext>
            </a:extLst>
          </p:cNvPr>
          <p:cNvSpPr/>
          <p:nvPr/>
        </p:nvSpPr>
        <p:spPr bwMode="auto">
          <a:xfrm>
            <a:off x="6262243" y="1451256"/>
            <a:ext cx="2652421" cy="1040354"/>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800" b="1" dirty="0">
                <a:latin typeface="Arial" panose="020B0604020202020204" pitchFamily="34" charset="0"/>
                <a:cs typeface="Arial" panose="020B0604020202020204" pitchFamily="34" charset="0"/>
              </a:rPr>
              <a:t>LONG QUEUE?</a:t>
            </a:r>
          </a:p>
          <a:p>
            <a:pPr marL="0" marR="0" indent="0" algn="ctr" defTabSz="914400" rtl="0" eaLnBrk="0" fontAlgn="base" latinLnBrk="0" hangingPunct="0">
              <a:lnSpc>
                <a:spcPct val="100000"/>
              </a:lnSpc>
              <a:spcBef>
                <a:spcPct val="0"/>
              </a:spcBef>
              <a:spcAft>
                <a:spcPct val="0"/>
              </a:spcAft>
              <a:buClrTx/>
              <a:buSzTx/>
              <a:buFontTx/>
              <a:buNone/>
              <a:tabLst/>
            </a:pPr>
            <a:r>
              <a:rPr lang="en-GB" sz="1400" b="1" dirty="0">
                <a:latin typeface="Arial" panose="020B0604020202020204" pitchFamily="34" charset="0"/>
                <a:cs typeface="Arial" panose="020B0604020202020204" pitchFamily="34" charset="0"/>
              </a:rPr>
              <a:t>OR</a:t>
            </a:r>
          </a:p>
          <a:p>
            <a:pPr marL="0" marR="0" indent="0" algn="ctr" defTabSz="914400" rtl="0" eaLnBrk="0" fontAlgn="base" latinLnBrk="0" hangingPunct="0">
              <a:lnSpc>
                <a:spcPct val="100000"/>
              </a:lnSpc>
              <a:spcBef>
                <a:spcPct val="0"/>
              </a:spcBef>
              <a:spcAft>
                <a:spcPct val="0"/>
              </a:spcAft>
              <a:buClrTx/>
              <a:buSzTx/>
              <a:buFontTx/>
              <a:buNone/>
              <a:tabLst/>
            </a:pPr>
            <a:r>
              <a:rPr lang="en-GB" sz="1800" b="1" dirty="0">
                <a:latin typeface="Arial" panose="020B0604020202020204" pitchFamily="34" charset="0"/>
                <a:cs typeface="Arial" panose="020B0604020202020204" pitchFamily="34" charset="0"/>
              </a:rPr>
              <a:t>BAD WEATHER?</a:t>
            </a:r>
          </a:p>
        </p:txBody>
      </p:sp>
      <p:sp>
        <p:nvSpPr>
          <p:cNvPr id="267" name="Rectangle 266">
            <a:extLst>
              <a:ext uri="{FF2B5EF4-FFF2-40B4-BE49-F238E27FC236}">
                <a16:creationId xmlns:a16="http://schemas.microsoft.com/office/drawing/2014/main" id="{E54D6143-2775-4591-BC6D-F87C61AE9AAD}"/>
              </a:ext>
            </a:extLst>
          </p:cNvPr>
          <p:cNvSpPr/>
          <p:nvPr/>
        </p:nvSpPr>
        <p:spPr bwMode="auto">
          <a:xfrm>
            <a:off x="7214631" y="2561291"/>
            <a:ext cx="1700036" cy="827453"/>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r>
              <a:rPr lang="en-GB" sz="1200" b="1" dirty="0">
                <a:solidFill>
                  <a:srgbClr val="C00000"/>
                </a:solidFill>
                <a:latin typeface="Arial" panose="020B0604020202020204" pitchFamily="34" charset="0"/>
                <a:cs typeface="Arial" panose="020B0604020202020204" pitchFamily="34" charset="0"/>
              </a:rPr>
              <a:t>WAIT IN YOUR CAR UNTIL ACCESS BECOMES CLEAR </a:t>
            </a:r>
          </a:p>
        </p:txBody>
      </p:sp>
      <p:pic>
        <p:nvPicPr>
          <p:cNvPr id="270" name="Picture 269" descr="A close up of a sign&#10;&#10;Description automatically generated">
            <a:extLst>
              <a:ext uri="{FF2B5EF4-FFF2-40B4-BE49-F238E27FC236}">
                <a16:creationId xmlns:a16="http://schemas.microsoft.com/office/drawing/2014/main" id="{28274D89-E3AB-439D-97A9-B1494771AB7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70986" y="2527321"/>
            <a:ext cx="843644" cy="843644"/>
          </a:xfrm>
          <a:prstGeom prst="rect">
            <a:avLst/>
          </a:prstGeom>
        </p:spPr>
      </p:pic>
      <p:sp>
        <p:nvSpPr>
          <p:cNvPr id="132" name="Rectangle 131">
            <a:extLst>
              <a:ext uri="{FF2B5EF4-FFF2-40B4-BE49-F238E27FC236}">
                <a16:creationId xmlns:a16="http://schemas.microsoft.com/office/drawing/2014/main" id="{131856FC-4563-49BD-A368-9A7F4EE0D63F}"/>
              </a:ext>
            </a:extLst>
          </p:cNvPr>
          <p:cNvSpPr/>
          <p:nvPr/>
        </p:nvSpPr>
        <p:spPr bwMode="auto">
          <a:xfrm>
            <a:off x="10689793" y="1923535"/>
            <a:ext cx="1222790" cy="421183"/>
          </a:xfrm>
          <a:prstGeom prst="rect">
            <a:avLst/>
          </a:prstGeom>
          <a:solidFill>
            <a:schemeClr val="bg1"/>
          </a:solidFill>
          <a:ln w="38100" cap="flat" cmpd="sng" algn="ctr">
            <a:solidFill>
              <a:srgbClr val="FFAF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050" b="1" dirty="0">
                <a:latin typeface="Arial" panose="020B0604020202020204" pitchFamily="34" charset="0"/>
                <a:cs typeface="Arial" panose="020B0604020202020204" pitchFamily="34" charset="0"/>
              </a:rPr>
              <a:t>PAUL</a:t>
            </a:r>
          </a:p>
          <a:p>
            <a:pPr marL="0" marR="0" indent="0" algn="ctr" defTabSz="914400" rtl="0" eaLnBrk="0" fontAlgn="base" latinLnBrk="0" hangingPunct="0">
              <a:lnSpc>
                <a:spcPct val="100000"/>
              </a:lnSpc>
              <a:spcBef>
                <a:spcPct val="0"/>
              </a:spcBef>
              <a:spcAft>
                <a:spcPct val="0"/>
              </a:spcAft>
              <a:buClrTx/>
              <a:buSzTx/>
              <a:buFontTx/>
              <a:buNone/>
              <a:tabLst/>
            </a:pPr>
            <a:r>
              <a:rPr lang="en-GB" sz="1050" b="1" dirty="0">
                <a:latin typeface="Arial" panose="020B0604020202020204" pitchFamily="34" charset="0"/>
                <a:cs typeface="Arial" panose="020B0604020202020204" pitchFamily="34" charset="0"/>
              </a:rPr>
              <a:t>AYLING</a:t>
            </a:r>
          </a:p>
        </p:txBody>
      </p:sp>
      <p:grpSp>
        <p:nvGrpSpPr>
          <p:cNvPr id="4" name="Group 3">
            <a:extLst>
              <a:ext uri="{FF2B5EF4-FFF2-40B4-BE49-F238E27FC236}">
                <a16:creationId xmlns:a16="http://schemas.microsoft.com/office/drawing/2014/main" id="{97B6969A-1A46-4BFB-B4C1-0168A2A0A3DA}"/>
              </a:ext>
            </a:extLst>
          </p:cNvPr>
          <p:cNvGrpSpPr/>
          <p:nvPr/>
        </p:nvGrpSpPr>
        <p:grpSpPr>
          <a:xfrm>
            <a:off x="160653" y="6203753"/>
            <a:ext cx="4850458" cy="609536"/>
            <a:chOff x="170178" y="6224104"/>
            <a:chExt cx="4850458" cy="609536"/>
          </a:xfrm>
        </p:grpSpPr>
        <p:pic>
          <p:nvPicPr>
            <p:cNvPr id="2" name="Picture 1">
              <a:extLst>
                <a:ext uri="{FF2B5EF4-FFF2-40B4-BE49-F238E27FC236}">
                  <a16:creationId xmlns:a16="http://schemas.microsoft.com/office/drawing/2014/main" id="{10C2411A-FA51-4F07-8034-56B38556A63F}"/>
                </a:ext>
              </a:extLst>
            </p:cNvPr>
            <p:cNvPicPr>
              <a:picLocks noChangeAspect="1"/>
            </p:cNvPicPr>
            <p:nvPr/>
          </p:nvPicPr>
          <p:blipFill>
            <a:blip r:embed="rId11"/>
            <a:stretch>
              <a:fillRect/>
            </a:stretch>
          </p:blipFill>
          <p:spPr>
            <a:xfrm>
              <a:off x="170178" y="6224104"/>
              <a:ext cx="573255" cy="609536"/>
            </a:xfrm>
            <a:prstGeom prst="rect">
              <a:avLst/>
            </a:prstGeom>
          </p:spPr>
        </p:pic>
        <p:sp>
          <p:nvSpPr>
            <p:cNvPr id="137" name="Rectangle 136">
              <a:extLst>
                <a:ext uri="{FF2B5EF4-FFF2-40B4-BE49-F238E27FC236}">
                  <a16:creationId xmlns:a16="http://schemas.microsoft.com/office/drawing/2014/main" id="{F5FCD200-AEB3-497A-A49C-8F5FD13ABED4}"/>
                </a:ext>
              </a:extLst>
            </p:cNvPr>
            <p:cNvSpPr/>
            <p:nvPr/>
          </p:nvSpPr>
          <p:spPr bwMode="auto">
            <a:xfrm>
              <a:off x="836594" y="6260087"/>
              <a:ext cx="4184042" cy="528746"/>
            </a:xfrm>
            <a:prstGeom prst="rect">
              <a:avLst/>
            </a:prstGeom>
            <a:solidFill>
              <a:schemeClr val="bg1"/>
            </a:solidFill>
            <a:ln w="38100" cap="flat" cmpd="sng" algn="ctr">
              <a:solidFill>
                <a:srgbClr val="CE252A"/>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700" b="1" dirty="0">
                  <a:latin typeface="Arial" panose="020B0604020202020204" pitchFamily="34" charset="0"/>
                  <a:cs typeface="Arial" panose="020B0604020202020204" pitchFamily="34" charset="0"/>
                </a:rPr>
                <a:t>NO SMOKING ON SITE</a:t>
              </a:r>
            </a:p>
          </p:txBody>
        </p:sp>
      </p:grpSp>
      <p:sp>
        <p:nvSpPr>
          <p:cNvPr id="148" name="Rectangle 147">
            <a:extLst>
              <a:ext uri="{FF2B5EF4-FFF2-40B4-BE49-F238E27FC236}">
                <a16:creationId xmlns:a16="http://schemas.microsoft.com/office/drawing/2014/main" id="{CCFB1A34-8E86-47CD-801C-E93DC04D0318}"/>
              </a:ext>
            </a:extLst>
          </p:cNvPr>
          <p:cNvSpPr/>
          <p:nvPr/>
        </p:nvSpPr>
        <p:spPr bwMode="auto">
          <a:xfrm>
            <a:off x="5146077" y="6243100"/>
            <a:ext cx="6885270" cy="528746"/>
          </a:xfrm>
          <a:prstGeom prst="rect">
            <a:avLst/>
          </a:prstGeom>
          <a:solidFill>
            <a:schemeClr val="bg1"/>
          </a:solidFill>
          <a:ln w="38100" cap="flat" cmpd="sng" algn="ctr">
            <a:solidFill>
              <a:srgbClr val="CE252A"/>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700" b="1" dirty="0"/>
              <a:t>NO UNAUTHORISED ACCESS ALLOWED</a:t>
            </a:r>
          </a:p>
        </p:txBody>
      </p:sp>
    </p:spTree>
    <p:extLst>
      <p:ext uri="{BB962C8B-B14F-4D97-AF65-F5344CB8AC3E}">
        <p14:creationId xmlns:p14="http://schemas.microsoft.com/office/powerpoint/2010/main" val="218313404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58C307-AB7D-4554-B2FE-B0B2C9D84588}"/>
              </a:ext>
            </a:extLst>
          </p:cNvPr>
          <p:cNvSpPr>
            <a:spLocks noGrp="1"/>
          </p:cNvSpPr>
          <p:nvPr>
            <p:ph type="body" sz="quarter" idx="12"/>
          </p:nvPr>
        </p:nvSpPr>
        <p:spPr/>
        <p:txBody>
          <a:bodyPr/>
          <a:lstStyle/>
          <a:p>
            <a:r>
              <a:rPr lang="en-GB" dirty="0"/>
              <a:t>Displayed information</a:t>
            </a:r>
          </a:p>
        </p:txBody>
      </p:sp>
      <p:pic>
        <p:nvPicPr>
          <p:cNvPr id="7" name="Picture 6" descr="A store inside of a building&#10;&#10;Description automatically generated">
            <a:extLst>
              <a:ext uri="{FF2B5EF4-FFF2-40B4-BE49-F238E27FC236}">
                <a16:creationId xmlns:a16="http://schemas.microsoft.com/office/drawing/2014/main" id="{0D42B258-76E0-45B0-8B1D-44A1E7FA150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58" t="9269" r="23372" b="18454"/>
          <a:stretch/>
        </p:blipFill>
        <p:spPr>
          <a:xfrm>
            <a:off x="340258" y="1068309"/>
            <a:ext cx="6517742" cy="5115208"/>
          </a:xfrm>
          <a:prstGeom prst="rect">
            <a:avLst/>
          </a:prstGeom>
        </p:spPr>
      </p:pic>
      <p:sp>
        <p:nvSpPr>
          <p:cNvPr id="8" name="Content Placeholder 1">
            <a:extLst>
              <a:ext uri="{FF2B5EF4-FFF2-40B4-BE49-F238E27FC236}">
                <a16:creationId xmlns:a16="http://schemas.microsoft.com/office/drawing/2014/main" id="{7B92AB64-DC68-420E-AB13-1AF8DC5BE703}"/>
              </a:ext>
            </a:extLst>
          </p:cNvPr>
          <p:cNvSpPr>
            <a:spLocks noGrp="1"/>
          </p:cNvSpPr>
          <p:nvPr>
            <p:ph idx="1"/>
          </p:nvPr>
        </p:nvSpPr>
        <p:spPr>
          <a:xfrm>
            <a:off x="7097917" y="1068309"/>
            <a:ext cx="4852657" cy="2300968"/>
          </a:xfrm>
        </p:spPr>
        <p:txBody>
          <a:bodyPr anchor="ctr"/>
          <a:lstStyle/>
          <a:p>
            <a:r>
              <a:rPr lang="en-GB" sz="2000" dirty="0"/>
              <a:t>Information displayed on dashboard monitors</a:t>
            </a:r>
          </a:p>
          <a:p>
            <a:r>
              <a:rPr lang="en-GB" sz="2000" dirty="0"/>
              <a:t>Rotates through 16 slides (1 every 30 seconds) to show current guidelines and information. </a:t>
            </a:r>
          </a:p>
          <a:p>
            <a:r>
              <a:rPr lang="en-GB" sz="2000" dirty="0"/>
              <a:t>Simple and easy information to understand.</a:t>
            </a:r>
          </a:p>
        </p:txBody>
      </p:sp>
      <p:pic>
        <p:nvPicPr>
          <p:cNvPr id="10" name="Picture 9" descr="A sign above a store&#10;&#10;Description automatically generated">
            <a:extLst>
              <a:ext uri="{FF2B5EF4-FFF2-40B4-BE49-F238E27FC236}">
                <a16:creationId xmlns:a16="http://schemas.microsoft.com/office/drawing/2014/main" id="{7FEB1604-8F4A-43BA-BB79-17B1576428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78" t="17988" r="29694" b="34356"/>
          <a:stretch/>
        </p:blipFill>
        <p:spPr>
          <a:xfrm>
            <a:off x="7683141" y="3733534"/>
            <a:ext cx="3751385" cy="2449983"/>
          </a:xfrm>
          <a:prstGeom prst="rect">
            <a:avLst/>
          </a:prstGeom>
        </p:spPr>
      </p:pic>
    </p:spTree>
    <p:extLst>
      <p:ext uri="{BB962C8B-B14F-4D97-AF65-F5344CB8AC3E}">
        <p14:creationId xmlns:p14="http://schemas.microsoft.com/office/powerpoint/2010/main" val="170765198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2076DC-FD70-4B34-B182-2DC7145D8C51}"/>
              </a:ext>
            </a:extLst>
          </p:cNvPr>
          <p:cNvSpPr>
            <a:spLocks noGrp="1"/>
          </p:cNvSpPr>
          <p:nvPr>
            <p:ph idx="1"/>
          </p:nvPr>
        </p:nvSpPr>
        <p:spPr>
          <a:xfrm>
            <a:off x="341594" y="1102013"/>
            <a:ext cx="5754406" cy="5416859"/>
          </a:xfrm>
        </p:spPr>
        <p:txBody>
          <a:bodyPr/>
          <a:lstStyle/>
          <a:p>
            <a:r>
              <a:rPr lang="en-GB" sz="2400" dirty="0"/>
              <a:t>Problem – On some mask models, wearing for long period is uncomfortable</a:t>
            </a:r>
          </a:p>
          <a:p>
            <a:pPr lvl="1"/>
            <a:r>
              <a:rPr lang="en-GB" dirty="0"/>
              <a:t>Root Cause</a:t>
            </a:r>
          </a:p>
          <a:p>
            <a:pPr lvl="2"/>
            <a:r>
              <a:rPr lang="en-GB" sz="1800" dirty="0"/>
              <a:t>Not sitting on face correctly</a:t>
            </a:r>
          </a:p>
          <a:p>
            <a:pPr lvl="2"/>
            <a:r>
              <a:rPr lang="en-GB" sz="1800" dirty="0"/>
              <a:t>Pressure applied to ears (on some models)</a:t>
            </a:r>
          </a:p>
          <a:p>
            <a:pPr lvl="2"/>
            <a:r>
              <a:rPr lang="en-GB" sz="1800" dirty="0"/>
              <a:t>Thin material on the securing bands</a:t>
            </a:r>
          </a:p>
          <a:p>
            <a:pPr lvl="1"/>
            <a:r>
              <a:rPr lang="en-GB" dirty="0"/>
              <a:t>Solution</a:t>
            </a:r>
          </a:p>
          <a:p>
            <a:pPr lvl="2"/>
            <a:r>
              <a:rPr lang="en-GB" sz="1800" dirty="0"/>
              <a:t>Expand area for where the securing band can sit so that it doesn’t rest on the ears and can be moved so that the mask can sit more comfortably</a:t>
            </a:r>
          </a:p>
          <a:p>
            <a:pPr lvl="2"/>
            <a:r>
              <a:rPr lang="en-GB" sz="1800" dirty="0"/>
              <a:t>3D Printed bracket solution for the masks.</a:t>
            </a:r>
          </a:p>
          <a:p>
            <a:pPr lvl="2"/>
            <a:r>
              <a:rPr lang="en-GB" sz="1800" dirty="0"/>
              <a:t>Costs around $0.33 USD each in material</a:t>
            </a:r>
          </a:p>
        </p:txBody>
      </p:sp>
      <p:sp>
        <p:nvSpPr>
          <p:cNvPr id="3" name="Text Placeholder 2">
            <a:extLst>
              <a:ext uri="{FF2B5EF4-FFF2-40B4-BE49-F238E27FC236}">
                <a16:creationId xmlns:a16="http://schemas.microsoft.com/office/drawing/2014/main" id="{6FFB6435-88F5-4278-8DF1-66630029983F}"/>
              </a:ext>
            </a:extLst>
          </p:cNvPr>
          <p:cNvSpPr>
            <a:spLocks noGrp="1"/>
          </p:cNvSpPr>
          <p:nvPr>
            <p:ph type="body" sz="quarter" idx="12"/>
          </p:nvPr>
        </p:nvSpPr>
        <p:spPr/>
        <p:txBody>
          <a:bodyPr/>
          <a:lstStyle/>
          <a:p>
            <a:r>
              <a:rPr lang="en-GB" dirty="0"/>
              <a:t>PPE Continuous improvement</a:t>
            </a:r>
          </a:p>
        </p:txBody>
      </p:sp>
      <p:pic>
        <p:nvPicPr>
          <p:cNvPr id="5" name="Picture 4" descr="A desktop computer sitting on top of a desk&#10;&#10;Description automatically generated">
            <a:extLst>
              <a:ext uri="{FF2B5EF4-FFF2-40B4-BE49-F238E27FC236}">
                <a16:creationId xmlns:a16="http://schemas.microsoft.com/office/drawing/2014/main" id="{FA5FEAF9-BE60-4B75-AAD1-09B0CA166C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1234" y="965200"/>
            <a:ext cx="2641600" cy="1981200"/>
          </a:xfrm>
          <a:prstGeom prst="rect">
            <a:avLst/>
          </a:prstGeom>
        </p:spPr>
      </p:pic>
      <p:pic>
        <p:nvPicPr>
          <p:cNvPr id="7" name="Picture 6" descr="A picture containing red, table, sitting, train&#10;&#10;Description automatically generated">
            <a:extLst>
              <a:ext uri="{FF2B5EF4-FFF2-40B4-BE49-F238E27FC236}">
                <a16:creationId xmlns:a16="http://schemas.microsoft.com/office/drawing/2014/main" id="{564ADA49-9FFC-429E-BD18-A106007EB50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577" t="8462" r="7115" b="14230"/>
          <a:stretch/>
        </p:blipFill>
        <p:spPr>
          <a:xfrm>
            <a:off x="6447639" y="965200"/>
            <a:ext cx="2641600" cy="1981200"/>
          </a:xfrm>
          <a:prstGeom prst="rect">
            <a:avLst/>
          </a:prstGeom>
        </p:spPr>
      </p:pic>
      <p:pic>
        <p:nvPicPr>
          <p:cNvPr id="5122" name="Picture 1" descr="image001">
            <a:extLst>
              <a:ext uri="{FF2B5EF4-FFF2-40B4-BE49-F238E27FC236}">
                <a16:creationId xmlns:a16="http://schemas.microsoft.com/office/drawing/2014/main" id="{8E2CEE4E-E2A2-48D5-9DEE-B429F4CDFE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7639" y="3141173"/>
            <a:ext cx="5475195" cy="1013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 descr="image007">
            <a:extLst>
              <a:ext uri="{FF2B5EF4-FFF2-40B4-BE49-F238E27FC236}">
                <a16:creationId xmlns:a16="http://schemas.microsoft.com/office/drawing/2014/main" id="{5182C9DD-8D21-4CB0-8A7B-51D656517D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83861" y="4355933"/>
            <a:ext cx="2638973" cy="165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picture containing person, indoor, man, green&#10;&#10;Description automatically generated">
            <a:extLst>
              <a:ext uri="{FF2B5EF4-FFF2-40B4-BE49-F238E27FC236}">
                <a16:creationId xmlns:a16="http://schemas.microsoft.com/office/drawing/2014/main" id="{10692A89-B07D-4B84-959E-233B12543CB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9044" r="-1"/>
          <a:stretch/>
        </p:blipFill>
        <p:spPr>
          <a:xfrm rot="5400000">
            <a:off x="6591435" y="4282811"/>
            <a:ext cx="2354006" cy="2488131"/>
          </a:xfrm>
          <a:prstGeom prst="rect">
            <a:avLst/>
          </a:prstGeom>
        </p:spPr>
      </p:pic>
    </p:spTree>
    <p:extLst>
      <p:ext uri="{BB962C8B-B14F-4D97-AF65-F5344CB8AC3E}">
        <p14:creationId xmlns:p14="http://schemas.microsoft.com/office/powerpoint/2010/main" val="239724155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8BEA6E0-FD96-4BE7-8952-C0CF6E5B5327}"/>
              </a:ext>
            </a:extLst>
          </p:cNvPr>
          <p:cNvSpPr>
            <a:spLocks noGrp="1"/>
          </p:cNvSpPr>
          <p:nvPr>
            <p:ph type="body" sz="quarter" idx="12"/>
          </p:nvPr>
        </p:nvSpPr>
        <p:spPr/>
        <p:txBody>
          <a:bodyPr/>
          <a:lstStyle/>
          <a:p>
            <a:r>
              <a:rPr lang="en-GB" dirty="0"/>
              <a:t>Entrance for staff onto site</a:t>
            </a:r>
          </a:p>
        </p:txBody>
      </p:sp>
      <p:sp>
        <p:nvSpPr>
          <p:cNvPr id="8" name="Content Placeholder 1">
            <a:extLst>
              <a:ext uri="{FF2B5EF4-FFF2-40B4-BE49-F238E27FC236}">
                <a16:creationId xmlns:a16="http://schemas.microsoft.com/office/drawing/2014/main" id="{0158F845-A3BE-42E0-B85D-7302B66B677F}"/>
              </a:ext>
            </a:extLst>
          </p:cNvPr>
          <p:cNvSpPr>
            <a:spLocks noGrp="1"/>
          </p:cNvSpPr>
          <p:nvPr>
            <p:ph idx="1"/>
          </p:nvPr>
        </p:nvSpPr>
        <p:spPr>
          <a:xfrm>
            <a:off x="7311612" y="1045108"/>
            <a:ext cx="4632738" cy="1033638"/>
          </a:xfrm>
        </p:spPr>
        <p:style>
          <a:lnRef idx="2">
            <a:schemeClr val="accent1"/>
          </a:lnRef>
          <a:fillRef idx="1">
            <a:schemeClr val="lt1"/>
          </a:fillRef>
          <a:effectRef idx="0">
            <a:schemeClr val="accent1"/>
          </a:effectRef>
          <a:fontRef idx="minor">
            <a:schemeClr val="dk1"/>
          </a:fontRef>
        </p:style>
        <p:txBody>
          <a:bodyPr anchor="ctr"/>
          <a:lstStyle/>
          <a:p>
            <a:pPr marL="0" indent="0" algn="ctr">
              <a:buNone/>
            </a:pPr>
            <a:r>
              <a:rPr lang="en-GB" sz="1800" dirty="0"/>
              <a:t>Entrance into the building is restricted to</a:t>
            </a:r>
          </a:p>
          <a:p>
            <a:pPr marL="0" indent="0" algn="ctr">
              <a:buNone/>
            </a:pPr>
            <a:r>
              <a:rPr lang="en-GB" sz="1800" b="1" dirty="0">
                <a:solidFill>
                  <a:schemeClr val="accent1">
                    <a:lumMod val="50000"/>
                  </a:schemeClr>
                </a:solidFill>
              </a:rPr>
              <a:t>The double green doors by the main car park</a:t>
            </a:r>
          </a:p>
        </p:txBody>
      </p:sp>
      <p:pic>
        <p:nvPicPr>
          <p:cNvPr id="4" name="Picture 3">
            <a:extLst>
              <a:ext uri="{FF2B5EF4-FFF2-40B4-BE49-F238E27FC236}">
                <a16:creationId xmlns:a16="http://schemas.microsoft.com/office/drawing/2014/main" id="{E98738CB-0E1D-4F73-9829-3E8C025D5079}"/>
              </a:ext>
            </a:extLst>
          </p:cNvPr>
          <p:cNvPicPr>
            <a:picLocks noChangeAspect="1"/>
          </p:cNvPicPr>
          <p:nvPr/>
        </p:nvPicPr>
        <p:blipFill>
          <a:blip r:embed="rId3"/>
          <a:stretch>
            <a:fillRect/>
          </a:stretch>
        </p:blipFill>
        <p:spPr>
          <a:xfrm>
            <a:off x="340258" y="1045108"/>
            <a:ext cx="6855037" cy="5109701"/>
          </a:xfrm>
          <a:prstGeom prst="rect">
            <a:avLst/>
          </a:prstGeom>
        </p:spPr>
      </p:pic>
      <p:sp>
        <p:nvSpPr>
          <p:cNvPr id="5" name="Arrow: Up 4">
            <a:extLst>
              <a:ext uri="{FF2B5EF4-FFF2-40B4-BE49-F238E27FC236}">
                <a16:creationId xmlns:a16="http://schemas.microsoft.com/office/drawing/2014/main" id="{65BB98D8-B2BD-4726-BA45-57B8DB0CBA7F}"/>
              </a:ext>
            </a:extLst>
          </p:cNvPr>
          <p:cNvSpPr/>
          <p:nvPr/>
        </p:nvSpPr>
        <p:spPr bwMode="auto">
          <a:xfrm rot="19467417">
            <a:off x="4322869" y="3148929"/>
            <a:ext cx="284805" cy="574983"/>
          </a:xfrm>
          <a:prstGeom prst="upArrow">
            <a:avLst/>
          </a:prstGeom>
          <a:ln>
            <a:headEnd type="none" w="med" len="med"/>
            <a:tailEnd type="none" w="med" len="med"/>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000" dirty="0" err="1">
              <a:latin typeface="Arial" panose="020B0604020202020204" pitchFamily="34" charset="0"/>
              <a:cs typeface="Arial" panose="020B0604020202020204" pitchFamily="34" charset="0"/>
            </a:endParaRPr>
          </a:p>
        </p:txBody>
      </p:sp>
      <p:sp>
        <p:nvSpPr>
          <p:cNvPr id="6" name="Multiplication Sign 5">
            <a:extLst>
              <a:ext uri="{FF2B5EF4-FFF2-40B4-BE49-F238E27FC236}">
                <a16:creationId xmlns:a16="http://schemas.microsoft.com/office/drawing/2014/main" id="{3AA07A22-2A47-4033-8721-87DAD0AB726D}"/>
              </a:ext>
            </a:extLst>
          </p:cNvPr>
          <p:cNvSpPr/>
          <p:nvPr/>
        </p:nvSpPr>
        <p:spPr bwMode="auto">
          <a:xfrm>
            <a:off x="2678222" y="5007250"/>
            <a:ext cx="438647" cy="438647"/>
          </a:xfrm>
          <a:prstGeom prst="mathMultiply">
            <a:avLst>
              <a:gd name="adj1" fmla="val 15412"/>
            </a:avLst>
          </a:prstGeom>
          <a:ln>
            <a:headEnd type="none" w="med" len="med"/>
            <a:tailEnd type="none" w="med" len="med"/>
          </a:ln>
          <a:effectLst>
            <a:glow rad="63500">
              <a:schemeClr val="bg1">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000" dirty="0" err="1">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F3960B4-4AE7-4BC3-BEE2-AD7F01B8A865}"/>
              </a:ext>
            </a:extLst>
          </p:cNvPr>
          <p:cNvSpPr/>
          <p:nvPr/>
        </p:nvSpPr>
        <p:spPr bwMode="auto">
          <a:xfrm rot="19403811">
            <a:off x="3747525" y="4963515"/>
            <a:ext cx="380261" cy="176867"/>
          </a:xfrm>
          <a:prstGeom prst="rect">
            <a:avLst/>
          </a:prstGeom>
          <a:solidFill>
            <a:schemeClr val="accent2">
              <a:alpha val="25000"/>
            </a:schemeClr>
          </a:solidFill>
          <a:ln>
            <a:solidFill>
              <a:schemeClr val="accent2"/>
            </a:solidFill>
            <a:headEnd type="none" w="med" len="med"/>
            <a:tailEnd type="none" w="med" len="med"/>
          </a:ln>
          <a:effectLst>
            <a:glow rad="63500">
              <a:schemeClr val="bg1">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000" dirty="0" err="1">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106A734E-449D-49D3-9142-A64044645016}"/>
              </a:ext>
            </a:extLst>
          </p:cNvPr>
          <p:cNvSpPr/>
          <p:nvPr/>
        </p:nvSpPr>
        <p:spPr bwMode="auto">
          <a:xfrm>
            <a:off x="2897888" y="5457417"/>
            <a:ext cx="1025612" cy="464822"/>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100" b="1" dirty="0">
                <a:solidFill>
                  <a:schemeClr val="accent4">
                    <a:lumMod val="50000"/>
                  </a:schemeClr>
                </a:solidFill>
                <a:latin typeface="Arial" panose="020B0604020202020204" pitchFamily="34" charset="0"/>
                <a:cs typeface="Arial" panose="020B0604020202020204" pitchFamily="34" charset="0"/>
              </a:rPr>
              <a:t>No access</a:t>
            </a:r>
          </a:p>
        </p:txBody>
      </p:sp>
      <p:sp>
        <p:nvSpPr>
          <p:cNvPr id="15" name="Content Placeholder 1">
            <a:extLst>
              <a:ext uri="{FF2B5EF4-FFF2-40B4-BE49-F238E27FC236}">
                <a16:creationId xmlns:a16="http://schemas.microsoft.com/office/drawing/2014/main" id="{2CC9DC74-1B07-436C-84CD-CA289C0003C3}"/>
              </a:ext>
            </a:extLst>
          </p:cNvPr>
          <p:cNvSpPr txBox="1">
            <a:spLocks/>
          </p:cNvSpPr>
          <p:nvPr/>
        </p:nvSpPr>
        <p:spPr>
          <a:xfrm>
            <a:off x="7311612" y="4017445"/>
            <a:ext cx="4632738" cy="868768"/>
          </a:xfrm>
          <a:prstGeom prst="rect">
            <a:avLst/>
          </a:prstGeom>
        </p:spPr>
        <p:style>
          <a:lnRef idx="2">
            <a:schemeClr val="accent4"/>
          </a:lnRef>
          <a:fillRef idx="1">
            <a:schemeClr val="lt1"/>
          </a:fillRef>
          <a:effectRef idx="0">
            <a:schemeClr val="accent4"/>
          </a:effectRef>
          <a:fontRef idx="minor">
            <a:schemeClr val="dk1"/>
          </a:fontRef>
        </p:style>
        <p:txBody>
          <a:bodyPr anchor="ctr"/>
          <a:lstStyle>
            <a:lvl1pPr marL="342900" indent="-342900" algn="l" rtl="0" eaLnBrk="1" fontAlgn="base" hangingPunct="1">
              <a:lnSpc>
                <a:spcPct val="90000"/>
              </a:lnSpc>
              <a:spcBef>
                <a:spcPct val="30000"/>
              </a:spcBef>
              <a:spcAft>
                <a:spcPct val="30000"/>
              </a:spcAft>
              <a:buClr>
                <a:schemeClr val="bg2"/>
              </a:buClr>
              <a:buSzPct val="60000"/>
              <a:buFont typeface="Wingdings" pitchFamily="2" charset="2"/>
              <a:buChar char="l"/>
              <a:defRPr sz="2800" baseline="0">
                <a:solidFill>
                  <a:schemeClr val="tx1"/>
                </a:solidFill>
                <a:latin typeface="+mn-lt"/>
                <a:ea typeface="+mn-ea"/>
                <a:cs typeface="+mn-cs"/>
              </a:defRPr>
            </a:lvl1pPr>
            <a:lvl2pPr marL="863600" indent="-342900" algn="l" rtl="0" eaLnBrk="1" fontAlgn="base" hangingPunct="1">
              <a:lnSpc>
                <a:spcPct val="90000"/>
              </a:lnSpc>
              <a:spcBef>
                <a:spcPct val="30000"/>
              </a:spcBef>
              <a:spcAft>
                <a:spcPct val="30000"/>
              </a:spcAft>
              <a:buClr>
                <a:schemeClr val="bg2"/>
              </a:buClr>
              <a:buFont typeface="Arial" pitchFamily="34" charset="0"/>
              <a:buChar char="-"/>
              <a:defRPr sz="2400" baseline="0">
                <a:solidFill>
                  <a:schemeClr val="tx1"/>
                </a:solidFill>
                <a:latin typeface="+mn-lt"/>
              </a:defRPr>
            </a:lvl2pPr>
            <a:lvl3pPr marL="1257300" indent="-228600" algn="l" rtl="0" eaLnBrk="1" fontAlgn="base" hangingPunct="1">
              <a:lnSpc>
                <a:spcPct val="90000"/>
              </a:lnSpc>
              <a:spcBef>
                <a:spcPct val="30000"/>
              </a:spcBef>
              <a:spcAft>
                <a:spcPct val="30000"/>
              </a:spcAft>
              <a:buClr>
                <a:schemeClr val="bg2"/>
              </a:buClr>
              <a:buFont typeface="Arial" pitchFamily="34" charset="0"/>
              <a:buChar char="»"/>
              <a:defRPr sz="2000" baseline="0">
                <a:solidFill>
                  <a:schemeClr val="tx1"/>
                </a:solidFill>
                <a:latin typeface="+mn-lt"/>
              </a:defRPr>
            </a:lvl3pPr>
            <a:lvl4pPr marL="1600200" indent="-228600" algn="l" rtl="0" eaLnBrk="1" fontAlgn="base" hangingPunct="1">
              <a:lnSpc>
                <a:spcPct val="90000"/>
              </a:lnSpc>
              <a:spcBef>
                <a:spcPct val="30000"/>
              </a:spcBef>
              <a:spcAft>
                <a:spcPct val="30000"/>
              </a:spcAft>
              <a:buClr>
                <a:schemeClr val="bg2"/>
              </a:buClr>
              <a:buSzPct val="80000"/>
              <a:buFont typeface="Arial" pitchFamily="34" charset="0"/>
              <a:buChar char="»"/>
              <a:defRPr sz="1800" baseline="0">
                <a:solidFill>
                  <a:schemeClr val="tx1"/>
                </a:solidFill>
                <a:latin typeface="+mn-lt"/>
              </a:defRPr>
            </a:lvl4pPr>
            <a:lvl5pPr marL="1943100" indent="-228600" algn="l" rtl="0" eaLnBrk="1" fontAlgn="base" hangingPunct="1">
              <a:lnSpc>
                <a:spcPct val="90000"/>
              </a:lnSpc>
              <a:spcBef>
                <a:spcPct val="30000"/>
              </a:spcBef>
              <a:spcAft>
                <a:spcPct val="30000"/>
              </a:spcAft>
              <a:buClr>
                <a:schemeClr val="bg2"/>
              </a:buClr>
              <a:buSzPct val="60000"/>
              <a:buFont typeface="Arial" pitchFamily="34" charset="0"/>
              <a:buChar char="»"/>
              <a:defRPr sz="1800" baseline="0">
                <a:solidFill>
                  <a:schemeClr val="tx1"/>
                </a:solidFill>
                <a:latin typeface="+mn-lt"/>
              </a:defRPr>
            </a:lvl5pPr>
            <a:lvl6pPr marL="2400300" indent="-228600" algn="l" rtl="0" eaLnBrk="1" fontAlgn="base" hangingPunct="1">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1" fontAlgn="base" hangingPunct="1">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1" fontAlgn="base" hangingPunct="1">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1" fontAlgn="base" hangingPunct="1">
              <a:lnSpc>
                <a:spcPct val="90000"/>
              </a:lnSpc>
              <a:spcBef>
                <a:spcPct val="30000"/>
              </a:spcBef>
              <a:spcAft>
                <a:spcPct val="30000"/>
              </a:spcAft>
              <a:buClr>
                <a:schemeClr val="bg2"/>
              </a:buClr>
              <a:buChar char="»"/>
              <a:defRPr>
                <a:solidFill>
                  <a:srgbClr val="000000"/>
                </a:solidFill>
                <a:latin typeface="+mn-lt"/>
              </a:defRPr>
            </a:lvl9pPr>
          </a:lstStyle>
          <a:p>
            <a:pPr marL="0" indent="0" algn="ctr">
              <a:buFont typeface="Wingdings" pitchFamily="2" charset="2"/>
              <a:buNone/>
            </a:pPr>
            <a:r>
              <a:rPr kumimoji="0" lang="en-GB" sz="1800" kern="0" dirty="0"/>
              <a:t>No access from</a:t>
            </a:r>
          </a:p>
          <a:p>
            <a:pPr marL="0" indent="0" algn="ctr">
              <a:buFont typeface="Wingdings" pitchFamily="2" charset="2"/>
              <a:buNone/>
            </a:pPr>
            <a:r>
              <a:rPr kumimoji="0" lang="en-GB" sz="1800" b="1" kern="0" dirty="0">
                <a:solidFill>
                  <a:schemeClr val="accent4">
                    <a:lumMod val="50000"/>
                  </a:schemeClr>
                </a:solidFill>
              </a:rPr>
              <a:t>Reception</a:t>
            </a:r>
          </a:p>
        </p:txBody>
      </p:sp>
      <p:sp>
        <p:nvSpPr>
          <p:cNvPr id="16" name="Rectangle 15">
            <a:extLst>
              <a:ext uri="{FF2B5EF4-FFF2-40B4-BE49-F238E27FC236}">
                <a16:creationId xmlns:a16="http://schemas.microsoft.com/office/drawing/2014/main" id="{855F527B-B268-45A1-B48B-0A12C105C5FA}"/>
              </a:ext>
            </a:extLst>
          </p:cNvPr>
          <p:cNvSpPr/>
          <p:nvPr/>
        </p:nvSpPr>
        <p:spPr>
          <a:xfrm>
            <a:off x="7311611" y="5089663"/>
            <a:ext cx="4632737" cy="1200329"/>
          </a:xfrm>
          <a:prstGeom prst="rect">
            <a:avLst/>
          </a:prstGeom>
        </p:spPr>
        <p:txBody>
          <a:bodyPr wrap="square">
            <a:spAutoFit/>
          </a:bodyPr>
          <a:lstStyle/>
          <a:p>
            <a:pPr marL="0" indent="0" algn="ctr">
              <a:buFont typeface="Wingdings" pitchFamily="2" charset="2"/>
              <a:buNone/>
            </a:pPr>
            <a:r>
              <a:rPr kumimoji="0" lang="en-GB" b="1" kern="0" dirty="0"/>
              <a:t>We need to reduce the number of “Touch Points” by reducing access</a:t>
            </a:r>
          </a:p>
        </p:txBody>
      </p:sp>
      <p:sp>
        <p:nvSpPr>
          <p:cNvPr id="20" name="Content Placeholder 1">
            <a:extLst>
              <a:ext uri="{FF2B5EF4-FFF2-40B4-BE49-F238E27FC236}">
                <a16:creationId xmlns:a16="http://schemas.microsoft.com/office/drawing/2014/main" id="{24DA4D3F-3F7D-490E-A038-1DF7254D43BC}"/>
              </a:ext>
            </a:extLst>
          </p:cNvPr>
          <p:cNvSpPr txBox="1">
            <a:spLocks/>
          </p:cNvSpPr>
          <p:nvPr/>
        </p:nvSpPr>
        <p:spPr>
          <a:xfrm>
            <a:off x="7311612" y="2282344"/>
            <a:ext cx="4632738" cy="1531651"/>
          </a:xfrm>
          <a:prstGeom prst="rect">
            <a:avLst/>
          </a:prstGeom>
          <a:ln>
            <a:solidFill>
              <a:schemeClr val="accent2"/>
            </a:solidFill>
          </a:ln>
        </p:spPr>
        <p:style>
          <a:lnRef idx="2">
            <a:schemeClr val="accent4"/>
          </a:lnRef>
          <a:fillRef idx="1">
            <a:schemeClr val="lt1"/>
          </a:fillRef>
          <a:effectRef idx="0">
            <a:schemeClr val="accent4"/>
          </a:effectRef>
          <a:fontRef idx="minor">
            <a:schemeClr val="dk1"/>
          </a:fontRef>
        </p:style>
        <p:txBody>
          <a:bodyPr anchor="ctr"/>
          <a:lstStyle>
            <a:lvl1pPr marL="342900" indent="-342900" algn="l" rtl="0" eaLnBrk="1" fontAlgn="base" hangingPunct="1">
              <a:lnSpc>
                <a:spcPct val="90000"/>
              </a:lnSpc>
              <a:spcBef>
                <a:spcPct val="30000"/>
              </a:spcBef>
              <a:spcAft>
                <a:spcPct val="30000"/>
              </a:spcAft>
              <a:buClr>
                <a:schemeClr val="bg2"/>
              </a:buClr>
              <a:buSzPct val="60000"/>
              <a:buFont typeface="Wingdings" pitchFamily="2" charset="2"/>
              <a:buChar char="l"/>
              <a:defRPr sz="2800" baseline="0">
                <a:solidFill>
                  <a:schemeClr val="tx1"/>
                </a:solidFill>
                <a:latin typeface="+mn-lt"/>
                <a:ea typeface="+mn-ea"/>
                <a:cs typeface="+mn-cs"/>
              </a:defRPr>
            </a:lvl1pPr>
            <a:lvl2pPr marL="863600" indent="-342900" algn="l" rtl="0" eaLnBrk="1" fontAlgn="base" hangingPunct="1">
              <a:lnSpc>
                <a:spcPct val="90000"/>
              </a:lnSpc>
              <a:spcBef>
                <a:spcPct val="30000"/>
              </a:spcBef>
              <a:spcAft>
                <a:spcPct val="30000"/>
              </a:spcAft>
              <a:buClr>
                <a:schemeClr val="bg2"/>
              </a:buClr>
              <a:buFont typeface="Arial" pitchFamily="34" charset="0"/>
              <a:buChar char="-"/>
              <a:defRPr sz="2400" baseline="0">
                <a:solidFill>
                  <a:schemeClr val="tx1"/>
                </a:solidFill>
                <a:latin typeface="+mn-lt"/>
              </a:defRPr>
            </a:lvl2pPr>
            <a:lvl3pPr marL="1257300" indent="-228600" algn="l" rtl="0" eaLnBrk="1" fontAlgn="base" hangingPunct="1">
              <a:lnSpc>
                <a:spcPct val="90000"/>
              </a:lnSpc>
              <a:spcBef>
                <a:spcPct val="30000"/>
              </a:spcBef>
              <a:spcAft>
                <a:spcPct val="30000"/>
              </a:spcAft>
              <a:buClr>
                <a:schemeClr val="bg2"/>
              </a:buClr>
              <a:buFont typeface="Arial" pitchFamily="34" charset="0"/>
              <a:buChar char="»"/>
              <a:defRPr sz="2000" baseline="0">
                <a:solidFill>
                  <a:schemeClr val="tx1"/>
                </a:solidFill>
                <a:latin typeface="+mn-lt"/>
              </a:defRPr>
            </a:lvl3pPr>
            <a:lvl4pPr marL="1600200" indent="-228600" algn="l" rtl="0" eaLnBrk="1" fontAlgn="base" hangingPunct="1">
              <a:lnSpc>
                <a:spcPct val="90000"/>
              </a:lnSpc>
              <a:spcBef>
                <a:spcPct val="30000"/>
              </a:spcBef>
              <a:spcAft>
                <a:spcPct val="30000"/>
              </a:spcAft>
              <a:buClr>
                <a:schemeClr val="bg2"/>
              </a:buClr>
              <a:buSzPct val="80000"/>
              <a:buFont typeface="Arial" pitchFamily="34" charset="0"/>
              <a:buChar char="»"/>
              <a:defRPr sz="1800" baseline="0">
                <a:solidFill>
                  <a:schemeClr val="tx1"/>
                </a:solidFill>
                <a:latin typeface="+mn-lt"/>
              </a:defRPr>
            </a:lvl4pPr>
            <a:lvl5pPr marL="1943100" indent="-228600" algn="l" rtl="0" eaLnBrk="1" fontAlgn="base" hangingPunct="1">
              <a:lnSpc>
                <a:spcPct val="90000"/>
              </a:lnSpc>
              <a:spcBef>
                <a:spcPct val="30000"/>
              </a:spcBef>
              <a:spcAft>
                <a:spcPct val="30000"/>
              </a:spcAft>
              <a:buClr>
                <a:schemeClr val="bg2"/>
              </a:buClr>
              <a:buSzPct val="60000"/>
              <a:buFont typeface="Arial" pitchFamily="34" charset="0"/>
              <a:buChar char="»"/>
              <a:defRPr sz="1800" baseline="0">
                <a:solidFill>
                  <a:schemeClr val="tx1"/>
                </a:solidFill>
                <a:latin typeface="+mn-lt"/>
              </a:defRPr>
            </a:lvl5pPr>
            <a:lvl6pPr marL="2400300" indent="-228600" algn="l" rtl="0" eaLnBrk="1" fontAlgn="base" hangingPunct="1">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1" fontAlgn="base" hangingPunct="1">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1" fontAlgn="base" hangingPunct="1">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1" fontAlgn="base" hangingPunct="1">
              <a:lnSpc>
                <a:spcPct val="90000"/>
              </a:lnSpc>
              <a:spcBef>
                <a:spcPct val="30000"/>
              </a:spcBef>
              <a:spcAft>
                <a:spcPct val="30000"/>
              </a:spcAft>
              <a:buClr>
                <a:schemeClr val="bg2"/>
              </a:buClr>
              <a:buChar char="»"/>
              <a:defRPr>
                <a:solidFill>
                  <a:srgbClr val="000000"/>
                </a:solidFill>
                <a:latin typeface="+mn-lt"/>
              </a:defRPr>
            </a:lvl9pPr>
          </a:lstStyle>
          <a:p>
            <a:pPr marL="0" indent="0" algn="ctr">
              <a:buFont typeface="Wingdings" pitchFamily="2" charset="2"/>
              <a:buNone/>
            </a:pPr>
            <a:r>
              <a:rPr kumimoji="0" lang="en-GB" sz="1800" kern="0" dirty="0"/>
              <a:t>Restricted access to</a:t>
            </a:r>
          </a:p>
          <a:p>
            <a:pPr marL="0" indent="0" algn="ctr">
              <a:buFont typeface="Wingdings" pitchFamily="2" charset="2"/>
              <a:buNone/>
            </a:pPr>
            <a:r>
              <a:rPr kumimoji="0" lang="en-GB" sz="1800" b="1" kern="0" dirty="0">
                <a:solidFill>
                  <a:schemeClr val="accent2"/>
                </a:solidFill>
              </a:rPr>
              <a:t>Side Gate</a:t>
            </a:r>
          </a:p>
          <a:p>
            <a:pPr marL="0" indent="0" algn="ctr">
              <a:buFont typeface="Wingdings" pitchFamily="2" charset="2"/>
              <a:buNone/>
            </a:pPr>
            <a:r>
              <a:rPr kumimoji="0" lang="en-GB" sz="1800" b="1" kern="0" dirty="0">
                <a:solidFill>
                  <a:schemeClr val="accent2">
                    <a:lumMod val="50000"/>
                  </a:schemeClr>
                </a:solidFill>
              </a:rPr>
              <a:t>OFFICE STAFF ONLY AFTER SIGN IN AT MAIN ENTRANCE AND MANAGEMENT AWARE </a:t>
            </a:r>
          </a:p>
        </p:txBody>
      </p:sp>
      <p:pic>
        <p:nvPicPr>
          <p:cNvPr id="9" name="Picture 8" descr="A gate in front of a building&#10;&#10;Description automatically generated">
            <a:extLst>
              <a:ext uri="{FF2B5EF4-FFF2-40B4-BE49-F238E27FC236}">
                <a16:creationId xmlns:a16="http://schemas.microsoft.com/office/drawing/2014/main" id="{51CAABD4-0DFF-4955-8C0D-2393BBB270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949" t="17200" r="16978" b="23531"/>
          <a:stretch/>
        </p:blipFill>
        <p:spPr>
          <a:xfrm>
            <a:off x="4932472" y="5011988"/>
            <a:ext cx="1696756" cy="1018239"/>
          </a:xfrm>
          <a:prstGeom prst="rect">
            <a:avLst/>
          </a:prstGeom>
          <a:ln w="25400">
            <a:solidFill>
              <a:schemeClr val="accent2"/>
            </a:solidFill>
          </a:ln>
        </p:spPr>
      </p:pic>
      <p:sp>
        <p:nvSpPr>
          <p:cNvPr id="21" name="Rectangle 20">
            <a:extLst>
              <a:ext uri="{FF2B5EF4-FFF2-40B4-BE49-F238E27FC236}">
                <a16:creationId xmlns:a16="http://schemas.microsoft.com/office/drawing/2014/main" id="{8C92EFBC-1CE2-4BE2-9736-C21C33070512}"/>
              </a:ext>
            </a:extLst>
          </p:cNvPr>
          <p:cNvSpPr/>
          <p:nvPr/>
        </p:nvSpPr>
        <p:spPr bwMode="auto">
          <a:xfrm>
            <a:off x="4298595" y="4771489"/>
            <a:ext cx="1025612" cy="464822"/>
          </a:xfrm>
          <a:prstGeom prst="rect">
            <a:avLst/>
          </a:prstGeom>
          <a:ln>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100" b="1" dirty="0">
                <a:solidFill>
                  <a:schemeClr val="accent2">
                    <a:lumMod val="50000"/>
                  </a:schemeClr>
                </a:solidFill>
                <a:latin typeface="Arial" panose="020B0604020202020204" pitchFamily="34" charset="0"/>
                <a:cs typeface="Arial" panose="020B0604020202020204" pitchFamily="34" charset="0"/>
              </a:rPr>
              <a:t>Side Entrance</a:t>
            </a:r>
          </a:p>
        </p:txBody>
      </p:sp>
      <p:pic>
        <p:nvPicPr>
          <p:cNvPr id="13" name="Picture 12" descr="A picture containing building, outdoor, grass, green&#10;&#10;Description automatically generated">
            <a:extLst>
              <a:ext uri="{FF2B5EF4-FFF2-40B4-BE49-F238E27FC236}">
                <a16:creationId xmlns:a16="http://schemas.microsoft.com/office/drawing/2014/main" id="{58F25681-C283-49B2-9DC6-6238892C555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627" t="20371" r="22527" b="24951"/>
          <a:stretch/>
        </p:blipFill>
        <p:spPr>
          <a:xfrm>
            <a:off x="5081945" y="2605369"/>
            <a:ext cx="1785850" cy="1335314"/>
          </a:xfrm>
          <a:prstGeom prst="rect">
            <a:avLst/>
          </a:prstGeom>
          <a:noFill/>
          <a:ln w="38100">
            <a:solidFill>
              <a:schemeClr val="accent1"/>
            </a:solidFill>
          </a:ln>
        </p:spPr>
      </p:pic>
      <p:sp>
        <p:nvSpPr>
          <p:cNvPr id="11" name="Rectangle 10">
            <a:extLst>
              <a:ext uri="{FF2B5EF4-FFF2-40B4-BE49-F238E27FC236}">
                <a16:creationId xmlns:a16="http://schemas.microsoft.com/office/drawing/2014/main" id="{CAC361DF-CD60-41B5-B06F-7DBEC94ED5BB}"/>
              </a:ext>
            </a:extLst>
          </p:cNvPr>
          <p:cNvSpPr/>
          <p:nvPr/>
        </p:nvSpPr>
        <p:spPr bwMode="auto">
          <a:xfrm>
            <a:off x="4298595" y="3753127"/>
            <a:ext cx="1025612" cy="464822"/>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100" b="1" dirty="0">
                <a:solidFill>
                  <a:schemeClr val="accent1">
                    <a:lumMod val="50000"/>
                  </a:schemeClr>
                </a:solidFill>
                <a:latin typeface="Arial" panose="020B0604020202020204" pitchFamily="34" charset="0"/>
                <a:cs typeface="Arial" panose="020B0604020202020204" pitchFamily="34" charset="0"/>
              </a:rPr>
              <a:t>Main entrance</a:t>
            </a:r>
          </a:p>
        </p:txBody>
      </p:sp>
    </p:spTree>
    <p:extLst>
      <p:ext uri="{BB962C8B-B14F-4D97-AF65-F5344CB8AC3E}">
        <p14:creationId xmlns:p14="http://schemas.microsoft.com/office/powerpoint/2010/main" val="296508273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Oval 177">
            <a:extLst>
              <a:ext uri="{FF2B5EF4-FFF2-40B4-BE49-F238E27FC236}">
                <a16:creationId xmlns:a16="http://schemas.microsoft.com/office/drawing/2014/main" id="{06CBC011-231F-4353-8815-0ABBDC070123}"/>
              </a:ext>
            </a:extLst>
          </p:cNvPr>
          <p:cNvSpPr/>
          <p:nvPr/>
        </p:nvSpPr>
        <p:spPr>
          <a:xfrm>
            <a:off x="9815834" y="4483552"/>
            <a:ext cx="720000" cy="720000"/>
          </a:xfrm>
          <a:prstGeom prst="ellipse">
            <a:avLst/>
          </a:prstGeom>
          <a:solidFill>
            <a:srgbClr val="D6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9" name="Group 178">
            <a:extLst>
              <a:ext uri="{FF2B5EF4-FFF2-40B4-BE49-F238E27FC236}">
                <a16:creationId xmlns:a16="http://schemas.microsoft.com/office/drawing/2014/main" id="{45161576-81D7-46F6-A67F-BE36CA4248F7}"/>
              </a:ext>
            </a:extLst>
          </p:cNvPr>
          <p:cNvGrpSpPr/>
          <p:nvPr/>
        </p:nvGrpSpPr>
        <p:grpSpPr>
          <a:xfrm>
            <a:off x="9966828" y="4539696"/>
            <a:ext cx="436556" cy="551868"/>
            <a:chOff x="6152462" y="4221571"/>
            <a:chExt cx="566549" cy="716197"/>
          </a:xfrm>
        </p:grpSpPr>
        <p:grpSp>
          <p:nvGrpSpPr>
            <p:cNvPr id="180" name="Group 179">
              <a:extLst>
                <a:ext uri="{FF2B5EF4-FFF2-40B4-BE49-F238E27FC236}">
                  <a16:creationId xmlns:a16="http://schemas.microsoft.com/office/drawing/2014/main" id="{A80B3E06-827B-411A-B977-A585B438F268}"/>
                </a:ext>
              </a:extLst>
            </p:cNvPr>
            <p:cNvGrpSpPr/>
            <p:nvPr/>
          </p:nvGrpSpPr>
          <p:grpSpPr>
            <a:xfrm>
              <a:off x="6152462" y="4221571"/>
              <a:ext cx="455463" cy="716197"/>
              <a:chOff x="5105842" y="555391"/>
              <a:chExt cx="455463" cy="716197"/>
            </a:xfrm>
            <a:effectLst>
              <a:outerShdw blurRad="50800" dist="38100" dir="5400000" algn="t" rotWithShape="0">
                <a:prstClr val="black">
                  <a:alpha val="40000"/>
                </a:prstClr>
              </a:outerShdw>
            </a:effectLst>
          </p:grpSpPr>
          <p:sp>
            <p:nvSpPr>
              <p:cNvPr id="183" name="Rectangle: Rounded Corners 182">
                <a:extLst>
                  <a:ext uri="{FF2B5EF4-FFF2-40B4-BE49-F238E27FC236}">
                    <a16:creationId xmlns:a16="http://schemas.microsoft.com/office/drawing/2014/main" id="{36345F5D-FB12-4821-9361-D086B4D9BF97}"/>
                  </a:ext>
                </a:extLst>
              </p:cNvPr>
              <p:cNvSpPr/>
              <p:nvPr/>
            </p:nvSpPr>
            <p:spPr>
              <a:xfrm>
                <a:off x="5253038" y="871538"/>
                <a:ext cx="195262" cy="400050"/>
              </a:xfrm>
              <a:prstGeom prst="roundRect">
                <a:avLst>
                  <a:gd name="adj" fmla="val 50000"/>
                </a:avLst>
              </a:prstGeom>
              <a:solidFill>
                <a:srgbClr val="BFBFB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4" name="Group 183">
                <a:extLst>
                  <a:ext uri="{FF2B5EF4-FFF2-40B4-BE49-F238E27FC236}">
                    <a16:creationId xmlns:a16="http://schemas.microsoft.com/office/drawing/2014/main" id="{3F4EC0DC-562C-4A4C-89FD-EECFEC4C2BD6}"/>
                  </a:ext>
                </a:extLst>
              </p:cNvPr>
              <p:cNvGrpSpPr/>
              <p:nvPr/>
            </p:nvGrpSpPr>
            <p:grpSpPr>
              <a:xfrm>
                <a:off x="5105842" y="555391"/>
                <a:ext cx="455463" cy="410923"/>
                <a:chOff x="4691145" y="555391"/>
                <a:chExt cx="455463" cy="410923"/>
              </a:xfrm>
            </p:grpSpPr>
            <p:sp>
              <p:nvSpPr>
                <p:cNvPr id="187" name="Freeform: Shape 186">
                  <a:extLst>
                    <a:ext uri="{FF2B5EF4-FFF2-40B4-BE49-F238E27FC236}">
                      <a16:creationId xmlns:a16="http://schemas.microsoft.com/office/drawing/2014/main" id="{0013B763-7DED-4CFB-AC16-73DA6CB5E966}"/>
                    </a:ext>
                  </a:extLst>
                </p:cNvPr>
                <p:cNvSpPr/>
                <p:nvPr/>
              </p:nvSpPr>
              <p:spPr>
                <a:xfrm>
                  <a:off x="4801790" y="709613"/>
                  <a:ext cx="289720" cy="256377"/>
                </a:xfrm>
                <a:custGeom>
                  <a:avLst/>
                  <a:gdLst>
                    <a:gd name="connsiteX0" fmla="*/ 13304 w 295880"/>
                    <a:gd name="connsiteY0" fmla="*/ 196056 h 337344"/>
                    <a:gd name="connsiteX1" fmla="*/ 13304 w 295880"/>
                    <a:gd name="connsiteY1" fmla="*/ 196056 h 337344"/>
                    <a:gd name="connsiteX2" fmla="*/ 13304 w 295880"/>
                    <a:gd name="connsiteY2" fmla="*/ 196056 h 337344"/>
                    <a:gd name="connsiteX3" fmla="*/ 241111 w 295880"/>
                    <a:gd name="connsiteY3" fmla="*/ 115094 h 337344"/>
                    <a:gd name="connsiteX4" fmla="*/ 283966 w 295880"/>
                    <a:gd name="connsiteY4" fmla="*/ 187184 h 337344"/>
                    <a:gd name="connsiteX5" fmla="*/ 295880 w 295880"/>
                    <a:gd name="connsiteY5" fmla="*/ 196055 h 337344"/>
                    <a:gd name="connsiteX6" fmla="*/ 295880 w 295880"/>
                    <a:gd name="connsiteY6" fmla="*/ 196056 h 337344"/>
                    <a:gd name="connsiteX7" fmla="*/ 154592 w 295880"/>
                    <a:gd name="connsiteY7" fmla="*/ 337344 h 337344"/>
                    <a:gd name="connsiteX8" fmla="*/ 24407 w 295880"/>
                    <a:gd name="connsiteY8" fmla="*/ 251052 h 337344"/>
                    <a:gd name="connsiteX9" fmla="*/ 16768 w 295880"/>
                    <a:gd name="connsiteY9" fmla="*/ 213211 h 337344"/>
                    <a:gd name="connsiteX10" fmla="*/ 20246 w 295880"/>
                    <a:gd name="connsiteY10" fmla="*/ 202511 h 337344"/>
                    <a:gd name="connsiteX11" fmla="*/ 80773 w 295880"/>
                    <a:gd name="connsiteY11" fmla="*/ 120650 h 337344"/>
                    <a:gd name="connsiteX12" fmla="*/ 241111 w 295880"/>
                    <a:gd name="connsiteY12" fmla="*/ 115094 h 337344"/>
                    <a:gd name="connsiteX13" fmla="*/ 0 w 295880"/>
                    <a:gd name="connsiteY13" fmla="*/ 114406 h 337344"/>
                    <a:gd name="connsiteX14" fmla="*/ 15973 w 295880"/>
                    <a:gd name="connsiteY14" fmla="*/ 169320 h 337344"/>
                    <a:gd name="connsiteX15" fmla="*/ 17946 w 295880"/>
                    <a:gd name="connsiteY15" fmla="*/ 173066 h 337344"/>
                    <a:gd name="connsiteX16" fmla="*/ 17946 w 295880"/>
                    <a:gd name="connsiteY16" fmla="*/ 173067 h 337344"/>
                    <a:gd name="connsiteX17" fmla="*/ 15973 w 295880"/>
                    <a:gd name="connsiteY17" fmla="*/ 169321 h 337344"/>
                    <a:gd name="connsiteX18" fmla="*/ 0 w 295880"/>
                    <a:gd name="connsiteY18" fmla="*/ 114407 h 337344"/>
                    <a:gd name="connsiteX19" fmla="*/ 293630 w 295880"/>
                    <a:gd name="connsiteY19" fmla="*/ 98541 h 337344"/>
                    <a:gd name="connsiteX20" fmla="*/ 293630 w 295880"/>
                    <a:gd name="connsiteY20" fmla="*/ 98542 h 337344"/>
                    <a:gd name="connsiteX21" fmla="*/ 288627 w 295880"/>
                    <a:gd name="connsiteY21" fmla="*/ 139242 h 337344"/>
                    <a:gd name="connsiteX22" fmla="*/ 285938 w 295880"/>
                    <a:gd name="connsiteY22" fmla="*/ 146812 h 337344"/>
                    <a:gd name="connsiteX23" fmla="*/ 285938 w 295880"/>
                    <a:gd name="connsiteY23" fmla="*/ 146811 h 337344"/>
                    <a:gd name="connsiteX24" fmla="*/ 288627 w 295880"/>
                    <a:gd name="connsiteY24" fmla="*/ 139241 h 337344"/>
                    <a:gd name="connsiteX25" fmla="*/ 111571 w 295880"/>
                    <a:gd name="connsiteY25" fmla="*/ 0 h 337344"/>
                    <a:gd name="connsiteX26" fmla="*/ 111571 w 295880"/>
                    <a:gd name="connsiteY26" fmla="*/ 0 h 337344"/>
                    <a:gd name="connsiteX27" fmla="*/ 114048 w 295880"/>
                    <a:gd name="connsiteY27" fmla="*/ 32292 h 337344"/>
                    <a:gd name="connsiteX28" fmla="*/ 114048 w 295880"/>
                    <a:gd name="connsiteY28" fmla="*/ 32292 h 337344"/>
                    <a:gd name="connsiteX0" fmla="*/ 13304 w 295880"/>
                    <a:gd name="connsiteY0" fmla="*/ 196056 h 337344"/>
                    <a:gd name="connsiteX1" fmla="*/ 13304 w 295880"/>
                    <a:gd name="connsiteY1" fmla="*/ 196056 h 337344"/>
                    <a:gd name="connsiteX2" fmla="*/ 13304 w 295880"/>
                    <a:gd name="connsiteY2" fmla="*/ 196056 h 337344"/>
                    <a:gd name="connsiteX3" fmla="*/ 241111 w 295880"/>
                    <a:gd name="connsiteY3" fmla="*/ 115094 h 337344"/>
                    <a:gd name="connsiteX4" fmla="*/ 283966 w 295880"/>
                    <a:gd name="connsiteY4" fmla="*/ 187184 h 337344"/>
                    <a:gd name="connsiteX5" fmla="*/ 295880 w 295880"/>
                    <a:gd name="connsiteY5" fmla="*/ 196055 h 337344"/>
                    <a:gd name="connsiteX6" fmla="*/ 295880 w 295880"/>
                    <a:gd name="connsiteY6" fmla="*/ 196056 h 337344"/>
                    <a:gd name="connsiteX7" fmla="*/ 154592 w 295880"/>
                    <a:gd name="connsiteY7" fmla="*/ 337344 h 337344"/>
                    <a:gd name="connsiteX8" fmla="*/ 24407 w 295880"/>
                    <a:gd name="connsiteY8" fmla="*/ 251052 h 337344"/>
                    <a:gd name="connsiteX9" fmla="*/ 16768 w 295880"/>
                    <a:gd name="connsiteY9" fmla="*/ 213211 h 337344"/>
                    <a:gd name="connsiteX10" fmla="*/ 20246 w 295880"/>
                    <a:gd name="connsiteY10" fmla="*/ 202511 h 337344"/>
                    <a:gd name="connsiteX11" fmla="*/ 80773 w 295880"/>
                    <a:gd name="connsiteY11" fmla="*/ 120650 h 337344"/>
                    <a:gd name="connsiteX12" fmla="*/ 241111 w 295880"/>
                    <a:gd name="connsiteY12" fmla="*/ 115094 h 337344"/>
                    <a:gd name="connsiteX13" fmla="*/ 0 w 295880"/>
                    <a:gd name="connsiteY13" fmla="*/ 114406 h 337344"/>
                    <a:gd name="connsiteX14" fmla="*/ 15973 w 295880"/>
                    <a:gd name="connsiteY14" fmla="*/ 169320 h 337344"/>
                    <a:gd name="connsiteX15" fmla="*/ 17946 w 295880"/>
                    <a:gd name="connsiteY15" fmla="*/ 173066 h 337344"/>
                    <a:gd name="connsiteX16" fmla="*/ 17946 w 295880"/>
                    <a:gd name="connsiteY16" fmla="*/ 173067 h 337344"/>
                    <a:gd name="connsiteX17" fmla="*/ 15973 w 295880"/>
                    <a:gd name="connsiteY17" fmla="*/ 169321 h 337344"/>
                    <a:gd name="connsiteX18" fmla="*/ 0 w 295880"/>
                    <a:gd name="connsiteY18" fmla="*/ 114407 h 337344"/>
                    <a:gd name="connsiteX19" fmla="*/ 0 w 295880"/>
                    <a:gd name="connsiteY19" fmla="*/ 114406 h 337344"/>
                    <a:gd name="connsiteX20" fmla="*/ 293630 w 295880"/>
                    <a:gd name="connsiteY20" fmla="*/ 98541 h 337344"/>
                    <a:gd name="connsiteX21" fmla="*/ 293630 w 295880"/>
                    <a:gd name="connsiteY21" fmla="*/ 98542 h 337344"/>
                    <a:gd name="connsiteX22" fmla="*/ 288627 w 295880"/>
                    <a:gd name="connsiteY22" fmla="*/ 139242 h 337344"/>
                    <a:gd name="connsiteX23" fmla="*/ 285938 w 295880"/>
                    <a:gd name="connsiteY23" fmla="*/ 146812 h 337344"/>
                    <a:gd name="connsiteX24" fmla="*/ 285938 w 295880"/>
                    <a:gd name="connsiteY24" fmla="*/ 146811 h 337344"/>
                    <a:gd name="connsiteX25" fmla="*/ 288627 w 295880"/>
                    <a:gd name="connsiteY25" fmla="*/ 139241 h 337344"/>
                    <a:gd name="connsiteX26" fmla="*/ 293630 w 295880"/>
                    <a:gd name="connsiteY26" fmla="*/ 98541 h 337344"/>
                    <a:gd name="connsiteX27" fmla="*/ 111571 w 295880"/>
                    <a:gd name="connsiteY27" fmla="*/ 0 h 337344"/>
                    <a:gd name="connsiteX28" fmla="*/ 111571 w 295880"/>
                    <a:gd name="connsiteY28" fmla="*/ 0 h 337344"/>
                    <a:gd name="connsiteX29" fmla="*/ 114048 w 295880"/>
                    <a:gd name="connsiteY29" fmla="*/ 32292 h 337344"/>
                    <a:gd name="connsiteX30" fmla="*/ 111571 w 295880"/>
                    <a:gd name="connsiteY30" fmla="*/ 0 h 337344"/>
                    <a:gd name="connsiteX0" fmla="*/ 13304 w 295880"/>
                    <a:gd name="connsiteY0" fmla="*/ 196056 h 337344"/>
                    <a:gd name="connsiteX1" fmla="*/ 13304 w 295880"/>
                    <a:gd name="connsiteY1" fmla="*/ 196056 h 337344"/>
                    <a:gd name="connsiteX2" fmla="*/ 13304 w 295880"/>
                    <a:gd name="connsiteY2" fmla="*/ 196056 h 337344"/>
                    <a:gd name="connsiteX3" fmla="*/ 241111 w 295880"/>
                    <a:gd name="connsiteY3" fmla="*/ 115094 h 337344"/>
                    <a:gd name="connsiteX4" fmla="*/ 283966 w 295880"/>
                    <a:gd name="connsiteY4" fmla="*/ 187184 h 337344"/>
                    <a:gd name="connsiteX5" fmla="*/ 295880 w 295880"/>
                    <a:gd name="connsiteY5" fmla="*/ 196055 h 337344"/>
                    <a:gd name="connsiteX6" fmla="*/ 295880 w 295880"/>
                    <a:gd name="connsiteY6" fmla="*/ 196056 h 337344"/>
                    <a:gd name="connsiteX7" fmla="*/ 154592 w 295880"/>
                    <a:gd name="connsiteY7" fmla="*/ 337344 h 337344"/>
                    <a:gd name="connsiteX8" fmla="*/ 24407 w 295880"/>
                    <a:gd name="connsiteY8" fmla="*/ 251052 h 337344"/>
                    <a:gd name="connsiteX9" fmla="*/ 16768 w 295880"/>
                    <a:gd name="connsiteY9" fmla="*/ 213211 h 337344"/>
                    <a:gd name="connsiteX10" fmla="*/ 20246 w 295880"/>
                    <a:gd name="connsiteY10" fmla="*/ 202511 h 337344"/>
                    <a:gd name="connsiteX11" fmla="*/ 80773 w 295880"/>
                    <a:gd name="connsiteY11" fmla="*/ 120650 h 337344"/>
                    <a:gd name="connsiteX12" fmla="*/ 241111 w 295880"/>
                    <a:gd name="connsiteY12" fmla="*/ 115094 h 337344"/>
                    <a:gd name="connsiteX13" fmla="*/ 0 w 295880"/>
                    <a:gd name="connsiteY13" fmla="*/ 114406 h 337344"/>
                    <a:gd name="connsiteX14" fmla="*/ 15973 w 295880"/>
                    <a:gd name="connsiteY14" fmla="*/ 169320 h 337344"/>
                    <a:gd name="connsiteX15" fmla="*/ 17946 w 295880"/>
                    <a:gd name="connsiteY15" fmla="*/ 173066 h 337344"/>
                    <a:gd name="connsiteX16" fmla="*/ 17946 w 295880"/>
                    <a:gd name="connsiteY16" fmla="*/ 173067 h 337344"/>
                    <a:gd name="connsiteX17" fmla="*/ 15973 w 295880"/>
                    <a:gd name="connsiteY17" fmla="*/ 169321 h 337344"/>
                    <a:gd name="connsiteX18" fmla="*/ 0 w 295880"/>
                    <a:gd name="connsiteY18" fmla="*/ 114407 h 337344"/>
                    <a:gd name="connsiteX19" fmla="*/ 0 w 295880"/>
                    <a:gd name="connsiteY19" fmla="*/ 114406 h 337344"/>
                    <a:gd name="connsiteX20" fmla="*/ 293630 w 295880"/>
                    <a:gd name="connsiteY20" fmla="*/ 98541 h 337344"/>
                    <a:gd name="connsiteX21" fmla="*/ 293630 w 295880"/>
                    <a:gd name="connsiteY21" fmla="*/ 98542 h 337344"/>
                    <a:gd name="connsiteX22" fmla="*/ 288627 w 295880"/>
                    <a:gd name="connsiteY22" fmla="*/ 139242 h 337344"/>
                    <a:gd name="connsiteX23" fmla="*/ 285938 w 295880"/>
                    <a:gd name="connsiteY23" fmla="*/ 146812 h 337344"/>
                    <a:gd name="connsiteX24" fmla="*/ 285938 w 295880"/>
                    <a:gd name="connsiteY24" fmla="*/ 146811 h 337344"/>
                    <a:gd name="connsiteX25" fmla="*/ 288627 w 295880"/>
                    <a:gd name="connsiteY25" fmla="*/ 139241 h 337344"/>
                    <a:gd name="connsiteX26" fmla="*/ 293630 w 295880"/>
                    <a:gd name="connsiteY26" fmla="*/ 98541 h 337344"/>
                    <a:gd name="connsiteX27" fmla="*/ 111571 w 295880"/>
                    <a:gd name="connsiteY27" fmla="*/ 0 h 337344"/>
                    <a:gd name="connsiteX28" fmla="*/ 111571 w 295880"/>
                    <a:gd name="connsiteY28" fmla="*/ 0 h 337344"/>
                    <a:gd name="connsiteX29" fmla="*/ 111571 w 295880"/>
                    <a:gd name="connsiteY29" fmla="*/ 0 h 337344"/>
                    <a:gd name="connsiteX0" fmla="*/ 13304 w 295880"/>
                    <a:gd name="connsiteY0" fmla="*/ 97515 h 238803"/>
                    <a:gd name="connsiteX1" fmla="*/ 13304 w 295880"/>
                    <a:gd name="connsiteY1" fmla="*/ 97515 h 238803"/>
                    <a:gd name="connsiteX2" fmla="*/ 13304 w 295880"/>
                    <a:gd name="connsiteY2" fmla="*/ 97515 h 238803"/>
                    <a:gd name="connsiteX3" fmla="*/ 241111 w 295880"/>
                    <a:gd name="connsiteY3" fmla="*/ 16553 h 238803"/>
                    <a:gd name="connsiteX4" fmla="*/ 283966 w 295880"/>
                    <a:gd name="connsiteY4" fmla="*/ 88643 h 238803"/>
                    <a:gd name="connsiteX5" fmla="*/ 295880 w 295880"/>
                    <a:gd name="connsiteY5" fmla="*/ 97514 h 238803"/>
                    <a:gd name="connsiteX6" fmla="*/ 295880 w 295880"/>
                    <a:gd name="connsiteY6" fmla="*/ 97515 h 238803"/>
                    <a:gd name="connsiteX7" fmla="*/ 154592 w 295880"/>
                    <a:gd name="connsiteY7" fmla="*/ 238803 h 238803"/>
                    <a:gd name="connsiteX8" fmla="*/ 24407 w 295880"/>
                    <a:gd name="connsiteY8" fmla="*/ 152511 h 238803"/>
                    <a:gd name="connsiteX9" fmla="*/ 16768 w 295880"/>
                    <a:gd name="connsiteY9" fmla="*/ 114670 h 238803"/>
                    <a:gd name="connsiteX10" fmla="*/ 20246 w 295880"/>
                    <a:gd name="connsiteY10" fmla="*/ 103970 h 238803"/>
                    <a:gd name="connsiteX11" fmla="*/ 80773 w 295880"/>
                    <a:gd name="connsiteY11" fmla="*/ 22109 h 238803"/>
                    <a:gd name="connsiteX12" fmla="*/ 241111 w 295880"/>
                    <a:gd name="connsiteY12" fmla="*/ 16553 h 238803"/>
                    <a:gd name="connsiteX13" fmla="*/ 0 w 295880"/>
                    <a:gd name="connsiteY13" fmla="*/ 15865 h 238803"/>
                    <a:gd name="connsiteX14" fmla="*/ 15973 w 295880"/>
                    <a:gd name="connsiteY14" fmla="*/ 70779 h 238803"/>
                    <a:gd name="connsiteX15" fmla="*/ 17946 w 295880"/>
                    <a:gd name="connsiteY15" fmla="*/ 74525 h 238803"/>
                    <a:gd name="connsiteX16" fmla="*/ 17946 w 295880"/>
                    <a:gd name="connsiteY16" fmla="*/ 74526 h 238803"/>
                    <a:gd name="connsiteX17" fmla="*/ 15973 w 295880"/>
                    <a:gd name="connsiteY17" fmla="*/ 70780 h 238803"/>
                    <a:gd name="connsiteX18" fmla="*/ 0 w 295880"/>
                    <a:gd name="connsiteY18" fmla="*/ 15866 h 238803"/>
                    <a:gd name="connsiteX19" fmla="*/ 0 w 295880"/>
                    <a:gd name="connsiteY19" fmla="*/ 15865 h 238803"/>
                    <a:gd name="connsiteX20" fmla="*/ 293630 w 295880"/>
                    <a:gd name="connsiteY20" fmla="*/ 0 h 238803"/>
                    <a:gd name="connsiteX21" fmla="*/ 293630 w 295880"/>
                    <a:gd name="connsiteY21" fmla="*/ 1 h 238803"/>
                    <a:gd name="connsiteX22" fmla="*/ 288627 w 295880"/>
                    <a:gd name="connsiteY22" fmla="*/ 40701 h 238803"/>
                    <a:gd name="connsiteX23" fmla="*/ 285938 w 295880"/>
                    <a:gd name="connsiteY23" fmla="*/ 48271 h 238803"/>
                    <a:gd name="connsiteX24" fmla="*/ 285938 w 295880"/>
                    <a:gd name="connsiteY24" fmla="*/ 48270 h 238803"/>
                    <a:gd name="connsiteX25" fmla="*/ 288627 w 295880"/>
                    <a:gd name="connsiteY25" fmla="*/ 40700 h 238803"/>
                    <a:gd name="connsiteX26" fmla="*/ 293630 w 295880"/>
                    <a:gd name="connsiteY26" fmla="*/ 0 h 238803"/>
                    <a:gd name="connsiteX0" fmla="*/ 13304 w 295880"/>
                    <a:gd name="connsiteY0" fmla="*/ 97515 h 238803"/>
                    <a:gd name="connsiteX1" fmla="*/ 13304 w 295880"/>
                    <a:gd name="connsiteY1" fmla="*/ 97515 h 238803"/>
                    <a:gd name="connsiteX2" fmla="*/ 13304 w 295880"/>
                    <a:gd name="connsiteY2" fmla="*/ 97515 h 238803"/>
                    <a:gd name="connsiteX3" fmla="*/ 241111 w 295880"/>
                    <a:gd name="connsiteY3" fmla="*/ 16553 h 238803"/>
                    <a:gd name="connsiteX4" fmla="*/ 283966 w 295880"/>
                    <a:gd name="connsiteY4" fmla="*/ 88643 h 238803"/>
                    <a:gd name="connsiteX5" fmla="*/ 295880 w 295880"/>
                    <a:gd name="connsiteY5" fmla="*/ 97514 h 238803"/>
                    <a:gd name="connsiteX6" fmla="*/ 295880 w 295880"/>
                    <a:gd name="connsiteY6" fmla="*/ 97515 h 238803"/>
                    <a:gd name="connsiteX7" fmla="*/ 154592 w 295880"/>
                    <a:gd name="connsiteY7" fmla="*/ 238803 h 238803"/>
                    <a:gd name="connsiteX8" fmla="*/ 24407 w 295880"/>
                    <a:gd name="connsiteY8" fmla="*/ 152511 h 238803"/>
                    <a:gd name="connsiteX9" fmla="*/ 16768 w 295880"/>
                    <a:gd name="connsiteY9" fmla="*/ 114670 h 238803"/>
                    <a:gd name="connsiteX10" fmla="*/ 20246 w 295880"/>
                    <a:gd name="connsiteY10" fmla="*/ 103970 h 238803"/>
                    <a:gd name="connsiteX11" fmla="*/ 80773 w 295880"/>
                    <a:gd name="connsiteY11" fmla="*/ 22109 h 238803"/>
                    <a:gd name="connsiteX12" fmla="*/ 241111 w 295880"/>
                    <a:gd name="connsiteY12" fmla="*/ 16553 h 238803"/>
                    <a:gd name="connsiteX13" fmla="*/ 0 w 295880"/>
                    <a:gd name="connsiteY13" fmla="*/ 15866 h 238803"/>
                    <a:gd name="connsiteX14" fmla="*/ 15973 w 295880"/>
                    <a:gd name="connsiteY14" fmla="*/ 70779 h 238803"/>
                    <a:gd name="connsiteX15" fmla="*/ 17946 w 295880"/>
                    <a:gd name="connsiteY15" fmla="*/ 74525 h 238803"/>
                    <a:gd name="connsiteX16" fmla="*/ 17946 w 295880"/>
                    <a:gd name="connsiteY16" fmla="*/ 74526 h 238803"/>
                    <a:gd name="connsiteX17" fmla="*/ 15973 w 295880"/>
                    <a:gd name="connsiteY17" fmla="*/ 70780 h 238803"/>
                    <a:gd name="connsiteX18" fmla="*/ 0 w 295880"/>
                    <a:gd name="connsiteY18" fmla="*/ 15866 h 238803"/>
                    <a:gd name="connsiteX19" fmla="*/ 293630 w 295880"/>
                    <a:gd name="connsiteY19" fmla="*/ 0 h 238803"/>
                    <a:gd name="connsiteX20" fmla="*/ 293630 w 295880"/>
                    <a:gd name="connsiteY20" fmla="*/ 1 h 238803"/>
                    <a:gd name="connsiteX21" fmla="*/ 288627 w 295880"/>
                    <a:gd name="connsiteY21" fmla="*/ 40701 h 238803"/>
                    <a:gd name="connsiteX22" fmla="*/ 285938 w 295880"/>
                    <a:gd name="connsiteY22" fmla="*/ 48271 h 238803"/>
                    <a:gd name="connsiteX23" fmla="*/ 285938 w 295880"/>
                    <a:gd name="connsiteY23" fmla="*/ 48270 h 238803"/>
                    <a:gd name="connsiteX24" fmla="*/ 288627 w 295880"/>
                    <a:gd name="connsiteY24" fmla="*/ 40700 h 238803"/>
                    <a:gd name="connsiteX25" fmla="*/ 293630 w 295880"/>
                    <a:gd name="connsiteY25" fmla="*/ 0 h 238803"/>
                    <a:gd name="connsiteX0" fmla="*/ 0 w 282576"/>
                    <a:gd name="connsiteY0" fmla="*/ 97515 h 238803"/>
                    <a:gd name="connsiteX1" fmla="*/ 0 w 282576"/>
                    <a:gd name="connsiteY1" fmla="*/ 97515 h 238803"/>
                    <a:gd name="connsiteX2" fmla="*/ 0 w 282576"/>
                    <a:gd name="connsiteY2" fmla="*/ 97515 h 238803"/>
                    <a:gd name="connsiteX3" fmla="*/ 227807 w 282576"/>
                    <a:gd name="connsiteY3" fmla="*/ 16553 h 238803"/>
                    <a:gd name="connsiteX4" fmla="*/ 270662 w 282576"/>
                    <a:gd name="connsiteY4" fmla="*/ 88643 h 238803"/>
                    <a:gd name="connsiteX5" fmla="*/ 282576 w 282576"/>
                    <a:gd name="connsiteY5" fmla="*/ 97514 h 238803"/>
                    <a:gd name="connsiteX6" fmla="*/ 282576 w 282576"/>
                    <a:gd name="connsiteY6" fmla="*/ 97515 h 238803"/>
                    <a:gd name="connsiteX7" fmla="*/ 141288 w 282576"/>
                    <a:gd name="connsiteY7" fmla="*/ 238803 h 238803"/>
                    <a:gd name="connsiteX8" fmla="*/ 11103 w 282576"/>
                    <a:gd name="connsiteY8" fmla="*/ 152511 h 238803"/>
                    <a:gd name="connsiteX9" fmla="*/ 3464 w 282576"/>
                    <a:gd name="connsiteY9" fmla="*/ 114670 h 238803"/>
                    <a:gd name="connsiteX10" fmla="*/ 6942 w 282576"/>
                    <a:gd name="connsiteY10" fmla="*/ 103970 h 238803"/>
                    <a:gd name="connsiteX11" fmla="*/ 67469 w 282576"/>
                    <a:gd name="connsiteY11" fmla="*/ 22109 h 238803"/>
                    <a:gd name="connsiteX12" fmla="*/ 227807 w 282576"/>
                    <a:gd name="connsiteY12" fmla="*/ 16553 h 238803"/>
                    <a:gd name="connsiteX13" fmla="*/ 2669 w 282576"/>
                    <a:gd name="connsiteY13" fmla="*/ 70780 h 238803"/>
                    <a:gd name="connsiteX14" fmla="*/ 2669 w 282576"/>
                    <a:gd name="connsiteY14" fmla="*/ 70779 h 238803"/>
                    <a:gd name="connsiteX15" fmla="*/ 4642 w 282576"/>
                    <a:gd name="connsiteY15" fmla="*/ 74525 h 238803"/>
                    <a:gd name="connsiteX16" fmla="*/ 4642 w 282576"/>
                    <a:gd name="connsiteY16" fmla="*/ 74526 h 238803"/>
                    <a:gd name="connsiteX17" fmla="*/ 2669 w 282576"/>
                    <a:gd name="connsiteY17" fmla="*/ 70780 h 238803"/>
                    <a:gd name="connsiteX18" fmla="*/ 280326 w 282576"/>
                    <a:gd name="connsiteY18" fmla="*/ 0 h 238803"/>
                    <a:gd name="connsiteX19" fmla="*/ 280326 w 282576"/>
                    <a:gd name="connsiteY19" fmla="*/ 1 h 238803"/>
                    <a:gd name="connsiteX20" fmla="*/ 275323 w 282576"/>
                    <a:gd name="connsiteY20" fmla="*/ 40701 h 238803"/>
                    <a:gd name="connsiteX21" fmla="*/ 272634 w 282576"/>
                    <a:gd name="connsiteY21" fmla="*/ 48271 h 238803"/>
                    <a:gd name="connsiteX22" fmla="*/ 272634 w 282576"/>
                    <a:gd name="connsiteY22" fmla="*/ 48270 h 238803"/>
                    <a:gd name="connsiteX23" fmla="*/ 275323 w 282576"/>
                    <a:gd name="connsiteY23" fmla="*/ 40700 h 238803"/>
                    <a:gd name="connsiteX24" fmla="*/ 280326 w 282576"/>
                    <a:gd name="connsiteY24" fmla="*/ 0 h 238803"/>
                    <a:gd name="connsiteX0" fmla="*/ 0 w 282576"/>
                    <a:gd name="connsiteY0" fmla="*/ 97514 h 238802"/>
                    <a:gd name="connsiteX1" fmla="*/ 0 w 282576"/>
                    <a:gd name="connsiteY1" fmla="*/ 97514 h 238802"/>
                    <a:gd name="connsiteX2" fmla="*/ 0 w 282576"/>
                    <a:gd name="connsiteY2" fmla="*/ 97514 h 238802"/>
                    <a:gd name="connsiteX3" fmla="*/ 227807 w 282576"/>
                    <a:gd name="connsiteY3" fmla="*/ 16552 h 238802"/>
                    <a:gd name="connsiteX4" fmla="*/ 270662 w 282576"/>
                    <a:gd name="connsiteY4" fmla="*/ 88642 h 238802"/>
                    <a:gd name="connsiteX5" fmla="*/ 282576 w 282576"/>
                    <a:gd name="connsiteY5" fmla="*/ 97513 h 238802"/>
                    <a:gd name="connsiteX6" fmla="*/ 282576 w 282576"/>
                    <a:gd name="connsiteY6" fmla="*/ 97514 h 238802"/>
                    <a:gd name="connsiteX7" fmla="*/ 141288 w 282576"/>
                    <a:gd name="connsiteY7" fmla="*/ 238802 h 238802"/>
                    <a:gd name="connsiteX8" fmla="*/ 11103 w 282576"/>
                    <a:gd name="connsiteY8" fmla="*/ 152510 h 238802"/>
                    <a:gd name="connsiteX9" fmla="*/ 3464 w 282576"/>
                    <a:gd name="connsiteY9" fmla="*/ 114669 h 238802"/>
                    <a:gd name="connsiteX10" fmla="*/ 6942 w 282576"/>
                    <a:gd name="connsiteY10" fmla="*/ 103969 h 238802"/>
                    <a:gd name="connsiteX11" fmla="*/ 67469 w 282576"/>
                    <a:gd name="connsiteY11" fmla="*/ 22108 h 238802"/>
                    <a:gd name="connsiteX12" fmla="*/ 227807 w 282576"/>
                    <a:gd name="connsiteY12" fmla="*/ 16552 h 238802"/>
                    <a:gd name="connsiteX13" fmla="*/ 2669 w 282576"/>
                    <a:gd name="connsiteY13" fmla="*/ 70779 h 238802"/>
                    <a:gd name="connsiteX14" fmla="*/ 2669 w 282576"/>
                    <a:gd name="connsiteY14" fmla="*/ 70778 h 238802"/>
                    <a:gd name="connsiteX15" fmla="*/ 4642 w 282576"/>
                    <a:gd name="connsiteY15" fmla="*/ 74524 h 238802"/>
                    <a:gd name="connsiteX16" fmla="*/ 4642 w 282576"/>
                    <a:gd name="connsiteY16" fmla="*/ 74525 h 238802"/>
                    <a:gd name="connsiteX17" fmla="*/ 2669 w 282576"/>
                    <a:gd name="connsiteY17" fmla="*/ 70779 h 238802"/>
                    <a:gd name="connsiteX18" fmla="*/ 275323 w 282576"/>
                    <a:gd name="connsiteY18" fmla="*/ 40699 h 238802"/>
                    <a:gd name="connsiteX19" fmla="*/ 280326 w 282576"/>
                    <a:gd name="connsiteY19" fmla="*/ 0 h 238802"/>
                    <a:gd name="connsiteX20" fmla="*/ 275323 w 282576"/>
                    <a:gd name="connsiteY20" fmla="*/ 40700 h 238802"/>
                    <a:gd name="connsiteX21" fmla="*/ 272634 w 282576"/>
                    <a:gd name="connsiteY21" fmla="*/ 48270 h 238802"/>
                    <a:gd name="connsiteX22" fmla="*/ 272634 w 282576"/>
                    <a:gd name="connsiteY22" fmla="*/ 48269 h 238802"/>
                    <a:gd name="connsiteX23" fmla="*/ 275323 w 282576"/>
                    <a:gd name="connsiteY23" fmla="*/ 40699 h 238802"/>
                    <a:gd name="connsiteX0" fmla="*/ 0 w 282576"/>
                    <a:gd name="connsiteY0" fmla="*/ 80962 h 222250"/>
                    <a:gd name="connsiteX1" fmla="*/ 0 w 282576"/>
                    <a:gd name="connsiteY1" fmla="*/ 80962 h 222250"/>
                    <a:gd name="connsiteX2" fmla="*/ 0 w 282576"/>
                    <a:gd name="connsiteY2" fmla="*/ 80962 h 222250"/>
                    <a:gd name="connsiteX3" fmla="*/ 227807 w 282576"/>
                    <a:gd name="connsiteY3" fmla="*/ 0 h 222250"/>
                    <a:gd name="connsiteX4" fmla="*/ 270662 w 282576"/>
                    <a:gd name="connsiteY4" fmla="*/ 72090 h 222250"/>
                    <a:gd name="connsiteX5" fmla="*/ 282576 w 282576"/>
                    <a:gd name="connsiteY5" fmla="*/ 80961 h 222250"/>
                    <a:gd name="connsiteX6" fmla="*/ 282576 w 282576"/>
                    <a:gd name="connsiteY6" fmla="*/ 80962 h 222250"/>
                    <a:gd name="connsiteX7" fmla="*/ 141288 w 282576"/>
                    <a:gd name="connsiteY7" fmla="*/ 222250 h 222250"/>
                    <a:gd name="connsiteX8" fmla="*/ 11103 w 282576"/>
                    <a:gd name="connsiteY8" fmla="*/ 135958 h 222250"/>
                    <a:gd name="connsiteX9" fmla="*/ 3464 w 282576"/>
                    <a:gd name="connsiteY9" fmla="*/ 98117 h 222250"/>
                    <a:gd name="connsiteX10" fmla="*/ 6942 w 282576"/>
                    <a:gd name="connsiteY10" fmla="*/ 87417 h 222250"/>
                    <a:gd name="connsiteX11" fmla="*/ 67469 w 282576"/>
                    <a:gd name="connsiteY11" fmla="*/ 5556 h 222250"/>
                    <a:gd name="connsiteX12" fmla="*/ 227807 w 282576"/>
                    <a:gd name="connsiteY12" fmla="*/ 0 h 222250"/>
                    <a:gd name="connsiteX13" fmla="*/ 2669 w 282576"/>
                    <a:gd name="connsiteY13" fmla="*/ 54227 h 222250"/>
                    <a:gd name="connsiteX14" fmla="*/ 2669 w 282576"/>
                    <a:gd name="connsiteY14" fmla="*/ 54226 h 222250"/>
                    <a:gd name="connsiteX15" fmla="*/ 4642 w 282576"/>
                    <a:gd name="connsiteY15" fmla="*/ 57972 h 222250"/>
                    <a:gd name="connsiteX16" fmla="*/ 4642 w 282576"/>
                    <a:gd name="connsiteY16" fmla="*/ 57973 h 222250"/>
                    <a:gd name="connsiteX17" fmla="*/ 2669 w 282576"/>
                    <a:gd name="connsiteY17" fmla="*/ 54227 h 222250"/>
                    <a:gd name="connsiteX18" fmla="*/ 275323 w 282576"/>
                    <a:gd name="connsiteY18" fmla="*/ 24147 h 222250"/>
                    <a:gd name="connsiteX19" fmla="*/ 275323 w 282576"/>
                    <a:gd name="connsiteY19" fmla="*/ 24148 h 222250"/>
                    <a:gd name="connsiteX20" fmla="*/ 272634 w 282576"/>
                    <a:gd name="connsiteY20" fmla="*/ 31718 h 222250"/>
                    <a:gd name="connsiteX21" fmla="*/ 272634 w 282576"/>
                    <a:gd name="connsiteY21" fmla="*/ 31717 h 222250"/>
                    <a:gd name="connsiteX22" fmla="*/ 275323 w 282576"/>
                    <a:gd name="connsiteY22" fmla="*/ 24147 h 222250"/>
                    <a:gd name="connsiteX0" fmla="*/ 0 w 282576"/>
                    <a:gd name="connsiteY0" fmla="*/ 80962 h 222250"/>
                    <a:gd name="connsiteX1" fmla="*/ 0 w 282576"/>
                    <a:gd name="connsiteY1" fmla="*/ 80962 h 222250"/>
                    <a:gd name="connsiteX2" fmla="*/ 0 w 282576"/>
                    <a:gd name="connsiteY2" fmla="*/ 80962 h 222250"/>
                    <a:gd name="connsiteX3" fmla="*/ 227807 w 282576"/>
                    <a:gd name="connsiteY3" fmla="*/ 0 h 222250"/>
                    <a:gd name="connsiteX4" fmla="*/ 270662 w 282576"/>
                    <a:gd name="connsiteY4" fmla="*/ 72090 h 222250"/>
                    <a:gd name="connsiteX5" fmla="*/ 282576 w 282576"/>
                    <a:gd name="connsiteY5" fmla="*/ 80961 h 222250"/>
                    <a:gd name="connsiteX6" fmla="*/ 282576 w 282576"/>
                    <a:gd name="connsiteY6" fmla="*/ 80962 h 222250"/>
                    <a:gd name="connsiteX7" fmla="*/ 141288 w 282576"/>
                    <a:gd name="connsiteY7" fmla="*/ 222250 h 222250"/>
                    <a:gd name="connsiteX8" fmla="*/ 11103 w 282576"/>
                    <a:gd name="connsiteY8" fmla="*/ 135958 h 222250"/>
                    <a:gd name="connsiteX9" fmla="*/ 3464 w 282576"/>
                    <a:gd name="connsiteY9" fmla="*/ 98117 h 222250"/>
                    <a:gd name="connsiteX10" fmla="*/ 6942 w 282576"/>
                    <a:gd name="connsiteY10" fmla="*/ 87417 h 222250"/>
                    <a:gd name="connsiteX11" fmla="*/ 67469 w 282576"/>
                    <a:gd name="connsiteY11" fmla="*/ 5556 h 222250"/>
                    <a:gd name="connsiteX12" fmla="*/ 227807 w 282576"/>
                    <a:gd name="connsiteY12" fmla="*/ 0 h 222250"/>
                    <a:gd name="connsiteX13" fmla="*/ 2669 w 282576"/>
                    <a:gd name="connsiteY13" fmla="*/ 54227 h 222250"/>
                    <a:gd name="connsiteX14" fmla="*/ 2669 w 282576"/>
                    <a:gd name="connsiteY14" fmla="*/ 54226 h 222250"/>
                    <a:gd name="connsiteX15" fmla="*/ 4642 w 282576"/>
                    <a:gd name="connsiteY15" fmla="*/ 57972 h 222250"/>
                    <a:gd name="connsiteX16" fmla="*/ 4642 w 282576"/>
                    <a:gd name="connsiteY16" fmla="*/ 57973 h 222250"/>
                    <a:gd name="connsiteX17" fmla="*/ 2669 w 282576"/>
                    <a:gd name="connsiteY17" fmla="*/ 54227 h 222250"/>
                    <a:gd name="connsiteX18" fmla="*/ 272634 w 282576"/>
                    <a:gd name="connsiteY18" fmla="*/ 31717 h 222250"/>
                    <a:gd name="connsiteX19" fmla="*/ 275323 w 282576"/>
                    <a:gd name="connsiteY19" fmla="*/ 24148 h 222250"/>
                    <a:gd name="connsiteX20" fmla="*/ 272634 w 282576"/>
                    <a:gd name="connsiteY20" fmla="*/ 31718 h 222250"/>
                    <a:gd name="connsiteX21" fmla="*/ 272634 w 282576"/>
                    <a:gd name="connsiteY21" fmla="*/ 31717 h 222250"/>
                    <a:gd name="connsiteX0" fmla="*/ 0 w 282576"/>
                    <a:gd name="connsiteY0" fmla="*/ 80962 h 222250"/>
                    <a:gd name="connsiteX1" fmla="*/ 0 w 282576"/>
                    <a:gd name="connsiteY1" fmla="*/ 80962 h 222250"/>
                    <a:gd name="connsiteX2" fmla="*/ 0 w 282576"/>
                    <a:gd name="connsiteY2" fmla="*/ 80962 h 222250"/>
                    <a:gd name="connsiteX3" fmla="*/ 227807 w 282576"/>
                    <a:gd name="connsiteY3" fmla="*/ 0 h 222250"/>
                    <a:gd name="connsiteX4" fmla="*/ 270662 w 282576"/>
                    <a:gd name="connsiteY4" fmla="*/ 72090 h 222250"/>
                    <a:gd name="connsiteX5" fmla="*/ 282576 w 282576"/>
                    <a:gd name="connsiteY5" fmla="*/ 80961 h 222250"/>
                    <a:gd name="connsiteX6" fmla="*/ 282576 w 282576"/>
                    <a:gd name="connsiteY6" fmla="*/ 80962 h 222250"/>
                    <a:gd name="connsiteX7" fmla="*/ 141288 w 282576"/>
                    <a:gd name="connsiteY7" fmla="*/ 222250 h 222250"/>
                    <a:gd name="connsiteX8" fmla="*/ 11103 w 282576"/>
                    <a:gd name="connsiteY8" fmla="*/ 135958 h 222250"/>
                    <a:gd name="connsiteX9" fmla="*/ 3464 w 282576"/>
                    <a:gd name="connsiteY9" fmla="*/ 98117 h 222250"/>
                    <a:gd name="connsiteX10" fmla="*/ 6942 w 282576"/>
                    <a:gd name="connsiteY10" fmla="*/ 87417 h 222250"/>
                    <a:gd name="connsiteX11" fmla="*/ 67469 w 282576"/>
                    <a:gd name="connsiteY11" fmla="*/ 5556 h 222250"/>
                    <a:gd name="connsiteX12" fmla="*/ 227807 w 282576"/>
                    <a:gd name="connsiteY12" fmla="*/ 0 h 222250"/>
                    <a:gd name="connsiteX13" fmla="*/ 2669 w 282576"/>
                    <a:gd name="connsiteY13" fmla="*/ 54227 h 222250"/>
                    <a:gd name="connsiteX14" fmla="*/ 2669 w 282576"/>
                    <a:gd name="connsiteY14" fmla="*/ 54226 h 222250"/>
                    <a:gd name="connsiteX15" fmla="*/ 4642 w 282576"/>
                    <a:gd name="connsiteY15" fmla="*/ 57972 h 222250"/>
                    <a:gd name="connsiteX16" fmla="*/ 4642 w 282576"/>
                    <a:gd name="connsiteY16" fmla="*/ 57973 h 222250"/>
                    <a:gd name="connsiteX17" fmla="*/ 2669 w 282576"/>
                    <a:gd name="connsiteY17" fmla="*/ 54227 h 222250"/>
                    <a:gd name="connsiteX18" fmla="*/ 272634 w 282576"/>
                    <a:gd name="connsiteY18" fmla="*/ 31718 h 222250"/>
                    <a:gd name="connsiteX19" fmla="*/ 275323 w 282576"/>
                    <a:gd name="connsiteY19" fmla="*/ 24148 h 222250"/>
                    <a:gd name="connsiteX20" fmla="*/ 272634 w 282576"/>
                    <a:gd name="connsiteY20" fmla="*/ 31718 h 222250"/>
                    <a:gd name="connsiteX0" fmla="*/ 0 w 282576"/>
                    <a:gd name="connsiteY0" fmla="*/ 80962 h 222250"/>
                    <a:gd name="connsiteX1" fmla="*/ 0 w 282576"/>
                    <a:gd name="connsiteY1" fmla="*/ 80962 h 222250"/>
                    <a:gd name="connsiteX2" fmla="*/ 0 w 282576"/>
                    <a:gd name="connsiteY2" fmla="*/ 80962 h 222250"/>
                    <a:gd name="connsiteX3" fmla="*/ 227807 w 282576"/>
                    <a:gd name="connsiteY3" fmla="*/ 0 h 222250"/>
                    <a:gd name="connsiteX4" fmla="*/ 270662 w 282576"/>
                    <a:gd name="connsiteY4" fmla="*/ 72090 h 222250"/>
                    <a:gd name="connsiteX5" fmla="*/ 282576 w 282576"/>
                    <a:gd name="connsiteY5" fmla="*/ 80961 h 222250"/>
                    <a:gd name="connsiteX6" fmla="*/ 282576 w 282576"/>
                    <a:gd name="connsiteY6" fmla="*/ 80962 h 222250"/>
                    <a:gd name="connsiteX7" fmla="*/ 141288 w 282576"/>
                    <a:gd name="connsiteY7" fmla="*/ 222250 h 222250"/>
                    <a:gd name="connsiteX8" fmla="*/ 11103 w 282576"/>
                    <a:gd name="connsiteY8" fmla="*/ 135958 h 222250"/>
                    <a:gd name="connsiteX9" fmla="*/ 3464 w 282576"/>
                    <a:gd name="connsiteY9" fmla="*/ 98117 h 222250"/>
                    <a:gd name="connsiteX10" fmla="*/ 6942 w 282576"/>
                    <a:gd name="connsiteY10" fmla="*/ 87417 h 222250"/>
                    <a:gd name="connsiteX11" fmla="*/ 67469 w 282576"/>
                    <a:gd name="connsiteY11" fmla="*/ 5556 h 222250"/>
                    <a:gd name="connsiteX12" fmla="*/ 227807 w 282576"/>
                    <a:gd name="connsiteY12" fmla="*/ 0 h 222250"/>
                    <a:gd name="connsiteX13" fmla="*/ 2669 w 282576"/>
                    <a:gd name="connsiteY13" fmla="*/ 54227 h 222250"/>
                    <a:gd name="connsiteX14" fmla="*/ 2669 w 282576"/>
                    <a:gd name="connsiteY14" fmla="*/ 54226 h 222250"/>
                    <a:gd name="connsiteX15" fmla="*/ 4642 w 282576"/>
                    <a:gd name="connsiteY15" fmla="*/ 57972 h 222250"/>
                    <a:gd name="connsiteX16" fmla="*/ 4642 w 282576"/>
                    <a:gd name="connsiteY16" fmla="*/ 57973 h 222250"/>
                    <a:gd name="connsiteX17" fmla="*/ 2669 w 282576"/>
                    <a:gd name="connsiteY17" fmla="*/ 54227 h 222250"/>
                    <a:gd name="connsiteX0" fmla="*/ 0 w 289720"/>
                    <a:gd name="connsiteY0" fmla="*/ 80962 h 223040"/>
                    <a:gd name="connsiteX1" fmla="*/ 0 w 289720"/>
                    <a:gd name="connsiteY1" fmla="*/ 80962 h 223040"/>
                    <a:gd name="connsiteX2" fmla="*/ 0 w 289720"/>
                    <a:gd name="connsiteY2" fmla="*/ 80962 h 223040"/>
                    <a:gd name="connsiteX3" fmla="*/ 227807 w 289720"/>
                    <a:gd name="connsiteY3" fmla="*/ 0 h 223040"/>
                    <a:gd name="connsiteX4" fmla="*/ 270662 w 289720"/>
                    <a:gd name="connsiteY4" fmla="*/ 72090 h 223040"/>
                    <a:gd name="connsiteX5" fmla="*/ 282576 w 289720"/>
                    <a:gd name="connsiteY5" fmla="*/ 80961 h 223040"/>
                    <a:gd name="connsiteX6" fmla="*/ 289720 w 289720"/>
                    <a:gd name="connsiteY6" fmla="*/ 92868 h 223040"/>
                    <a:gd name="connsiteX7" fmla="*/ 141288 w 289720"/>
                    <a:gd name="connsiteY7" fmla="*/ 222250 h 223040"/>
                    <a:gd name="connsiteX8" fmla="*/ 11103 w 289720"/>
                    <a:gd name="connsiteY8" fmla="*/ 135958 h 223040"/>
                    <a:gd name="connsiteX9" fmla="*/ 3464 w 289720"/>
                    <a:gd name="connsiteY9" fmla="*/ 98117 h 223040"/>
                    <a:gd name="connsiteX10" fmla="*/ 6942 w 289720"/>
                    <a:gd name="connsiteY10" fmla="*/ 87417 h 223040"/>
                    <a:gd name="connsiteX11" fmla="*/ 67469 w 289720"/>
                    <a:gd name="connsiteY11" fmla="*/ 5556 h 223040"/>
                    <a:gd name="connsiteX12" fmla="*/ 227807 w 289720"/>
                    <a:gd name="connsiteY12" fmla="*/ 0 h 223040"/>
                    <a:gd name="connsiteX13" fmla="*/ 2669 w 289720"/>
                    <a:gd name="connsiteY13" fmla="*/ 54227 h 223040"/>
                    <a:gd name="connsiteX14" fmla="*/ 2669 w 289720"/>
                    <a:gd name="connsiteY14" fmla="*/ 54226 h 223040"/>
                    <a:gd name="connsiteX15" fmla="*/ 4642 w 289720"/>
                    <a:gd name="connsiteY15" fmla="*/ 57972 h 223040"/>
                    <a:gd name="connsiteX16" fmla="*/ 4642 w 289720"/>
                    <a:gd name="connsiteY16" fmla="*/ 57973 h 223040"/>
                    <a:gd name="connsiteX17" fmla="*/ 2669 w 289720"/>
                    <a:gd name="connsiteY17" fmla="*/ 54227 h 223040"/>
                    <a:gd name="connsiteX0" fmla="*/ 0 w 289720"/>
                    <a:gd name="connsiteY0" fmla="*/ 114299 h 256377"/>
                    <a:gd name="connsiteX1" fmla="*/ 0 w 289720"/>
                    <a:gd name="connsiteY1" fmla="*/ 114299 h 256377"/>
                    <a:gd name="connsiteX2" fmla="*/ 0 w 289720"/>
                    <a:gd name="connsiteY2" fmla="*/ 114299 h 256377"/>
                    <a:gd name="connsiteX3" fmla="*/ 239713 w 289720"/>
                    <a:gd name="connsiteY3" fmla="*/ 0 h 256377"/>
                    <a:gd name="connsiteX4" fmla="*/ 270662 w 289720"/>
                    <a:gd name="connsiteY4" fmla="*/ 105427 h 256377"/>
                    <a:gd name="connsiteX5" fmla="*/ 282576 w 289720"/>
                    <a:gd name="connsiteY5" fmla="*/ 114298 h 256377"/>
                    <a:gd name="connsiteX6" fmla="*/ 289720 w 289720"/>
                    <a:gd name="connsiteY6" fmla="*/ 126205 h 256377"/>
                    <a:gd name="connsiteX7" fmla="*/ 141288 w 289720"/>
                    <a:gd name="connsiteY7" fmla="*/ 255587 h 256377"/>
                    <a:gd name="connsiteX8" fmla="*/ 11103 w 289720"/>
                    <a:gd name="connsiteY8" fmla="*/ 169295 h 256377"/>
                    <a:gd name="connsiteX9" fmla="*/ 3464 w 289720"/>
                    <a:gd name="connsiteY9" fmla="*/ 131454 h 256377"/>
                    <a:gd name="connsiteX10" fmla="*/ 6942 w 289720"/>
                    <a:gd name="connsiteY10" fmla="*/ 120754 h 256377"/>
                    <a:gd name="connsiteX11" fmla="*/ 67469 w 289720"/>
                    <a:gd name="connsiteY11" fmla="*/ 38893 h 256377"/>
                    <a:gd name="connsiteX12" fmla="*/ 239713 w 289720"/>
                    <a:gd name="connsiteY12" fmla="*/ 0 h 256377"/>
                    <a:gd name="connsiteX13" fmla="*/ 2669 w 289720"/>
                    <a:gd name="connsiteY13" fmla="*/ 87564 h 256377"/>
                    <a:gd name="connsiteX14" fmla="*/ 2669 w 289720"/>
                    <a:gd name="connsiteY14" fmla="*/ 87563 h 256377"/>
                    <a:gd name="connsiteX15" fmla="*/ 4642 w 289720"/>
                    <a:gd name="connsiteY15" fmla="*/ 91309 h 256377"/>
                    <a:gd name="connsiteX16" fmla="*/ 4642 w 289720"/>
                    <a:gd name="connsiteY16" fmla="*/ 91310 h 256377"/>
                    <a:gd name="connsiteX17" fmla="*/ 2669 w 289720"/>
                    <a:gd name="connsiteY17" fmla="*/ 87564 h 256377"/>
                    <a:gd name="connsiteX0" fmla="*/ 0 w 289720"/>
                    <a:gd name="connsiteY0" fmla="*/ 114299 h 256377"/>
                    <a:gd name="connsiteX1" fmla="*/ 0 w 289720"/>
                    <a:gd name="connsiteY1" fmla="*/ 114299 h 256377"/>
                    <a:gd name="connsiteX2" fmla="*/ 0 w 289720"/>
                    <a:gd name="connsiteY2" fmla="*/ 114299 h 256377"/>
                    <a:gd name="connsiteX3" fmla="*/ 239713 w 289720"/>
                    <a:gd name="connsiteY3" fmla="*/ 0 h 256377"/>
                    <a:gd name="connsiteX4" fmla="*/ 270662 w 289720"/>
                    <a:gd name="connsiteY4" fmla="*/ 105427 h 256377"/>
                    <a:gd name="connsiteX5" fmla="*/ 282576 w 289720"/>
                    <a:gd name="connsiteY5" fmla="*/ 114298 h 256377"/>
                    <a:gd name="connsiteX6" fmla="*/ 289720 w 289720"/>
                    <a:gd name="connsiteY6" fmla="*/ 126205 h 256377"/>
                    <a:gd name="connsiteX7" fmla="*/ 141288 w 289720"/>
                    <a:gd name="connsiteY7" fmla="*/ 255587 h 256377"/>
                    <a:gd name="connsiteX8" fmla="*/ 11103 w 289720"/>
                    <a:gd name="connsiteY8" fmla="*/ 169295 h 256377"/>
                    <a:gd name="connsiteX9" fmla="*/ 3464 w 289720"/>
                    <a:gd name="connsiteY9" fmla="*/ 131454 h 256377"/>
                    <a:gd name="connsiteX10" fmla="*/ 6942 w 289720"/>
                    <a:gd name="connsiteY10" fmla="*/ 120754 h 256377"/>
                    <a:gd name="connsiteX11" fmla="*/ 48419 w 289720"/>
                    <a:gd name="connsiteY11" fmla="*/ 17461 h 256377"/>
                    <a:gd name="connsiteX12" fmla="*/ 239713 w 289720"/>
                    <a:gd name="connsiteY12" fmla="*/ 0 h 256377"/>
                    <a:gd name="connsiteX13" fmla="*/ 2669 w 289720"/>
                    <a:gd name="connsiteY13" fmla="*/ 87564 h 256377"/>
                    <a:gd name="connsiteX14" fmla="*/ 2669 w 289720"/>
                    <a:gd name="connsiteY14" fmla="*/ 87563 h 256377"/>
                    <a:gd name="connsiteX15" fmla="*/ 4642 w 289720"/>
                    <a:gd name="connsiteY15" fmla="*/ 91309 h 256377"/>
                    <a:gd name="connsiteX16" fmla="*/ 4642 w 289720"/>
                    <a:gd name="connsiteY16" fmla="*/ 91310 h 256377"/>
                    <a:gd name="connsiteX17" fmla="*/ 2669 w 289720"/>
                    <a:gd name="connsiteY17" fmla="*/ 87564 h 25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9720" h="256377">
                      <a:moveTo>
                        <a:pt x="0" y="114299"/>
                      </a:moveTo>
                      <a:lnTo>
                        <a:pt x="0" y="114299"/>
                      </a:lnTo>
                      <a:lnTo>
                        <a:pt x="0" y="114299"/>
                      </a:lnTo>
                      <a:close/>
                      <a:moveTo>
                        <a:pt x="239713" y="0"/>
                      </a:moveTo>
                      <a:cubicBezTo>
                        <a:pt x="265411" y="4366"/>
                        <a:pt x="260564" y="85008"/>
                        <a:pt x="270662" y="105427"/>
                      </a:cubicBezTo>
                      <a:lnTo>
                        <a:pt x="282576" y="114298"/>
                      </a:lnTo>
                      <a:lnTo>
                        <a:pt x="289720" y="126205"/>
                      </a:lnTo>
                      <a:cubicBezTo>
                        <a:pt x="289720" y="204236"/>
                        <a:pt x="187724" y="248405"/>
                        <a:pt x="141288" y="255587"/>
                      </a:cubicBezTo>
                      <a:cubicBezTo>
                        <a:pt x="94852" y="262769"/>
                        <a:pt x="32552" y="220005"/>
                        <a:pt x="11103" y="169295"/>
                      </a:cubicBezTo>
                      <a:lnTo>
                        <a:pt x="3464" y="131454"/>
                      </a:lnTo>
                      <a:lnTo>
                        <a:pt x="6942" y="120754"/>
                      </a:lnTo>
                      <a:cubicBezTo>
                        <a:pt x="15503" y="91759"/>
                        <a:pt x="9624" y="37587"/>
                        <a:pt x="48419" y="17461"/>
                      </a:cubicBezTo>
                      <a:cubicBezTo>
                        <a:pt x="87214" y="-2665"/>
                        <a:pt x="241168" y="75142"/>
                        <a:pt x="239713" y="0"/>
                      </a:cubicBezTo>
                      <a:close/>
                      <a:moveTo>
                        <a:pt x="2669" y="87564"/>
                      </a:moveTo>
                      <a:cubicBezTo>
                        <a:pt x="2340" y="86940"/>
                        <a:pt x="2340" y="86939"/>
                        <a:pt x="2669" y="87563"/>
                      </a:cubicBezTo>
                      <a:lnTo>
                        <a:pt x="4642" y="91309"/>
                      </a:lnTo>
                      <a:lnTo>
                        <a:pt x="4642" y="91310"/>
                      </a:lnTo>
                      <a:lnTo>
                        <a:pt x="2669" y="87564"/>
                      </a:lnTo>
                      <a:close/>
                    </a:path>
                  </a:pathLst>
                </a:custGeom>
                <a:solidFill>
                  <a:srgbClr val="FCE0AA"/>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Freeform: Shape 187">
                  <a:extLst>
                    <a:ext uri="{FF2B5EF4-FFF2-40B4-BE49-F238E27FC236}">
                      <a16:creationId xmlns:a16="http://schemas.microsoft.com/office/drawing/2014/main" id="{DB64131D-0AC7-4012-BE99-9238F654DAA8}"/>
                    </a:ext>
                  </a:extLst>
                </p:cNvPr>
                <p:cNvSpPr/>
                <p:nvPr/>
              </p:nvSpPr>
              <p:spPr>
                <a:xfrm>
                  <a:off x="4695112" y="567734"/>
                  <a:ext cx="448554" cy="394627"/>
                </a:xfrm>
                <a:custGeom>
                  <a:avLst/>
                  <a:gdLst>
                    <a:gd name="connsiteX0" fmla="*/ 112479 w 296788"/>
                    <a:gd name="connsiteY0" fmla="*/ 0 h 337344"/>
                    <a:gd name="connsiteX1" fmla="*/ 248407 w 296788"/>
                    <a:gd name="connsiteY1" fmla="*/ 30271 h 337344"/>
                    <a:gd name="connsiteX2" fmla="*/ 252787 w 296788"/>
                    <a:gd name="connsiteY2" fmla="*/ 33821 h 337344"/>
                    <a:gd name="connsiteX3" fmla="*/ 265469 w 296788"/>
                    <a:gd name="connsiteY3" fmla="*/ 29369 h 337344"/>
                    <a:gd name="connsiteX4" fmla="*/ 289535 w 296788"/>
                    <a:gd name="connsiteY4" fmla="*/ 139242 h 337344"/>
                    <a:gd name="connsiteX5" fmla="*/ 286846 w 296788"/>
                    <a:gd name="connsiteY5" fmla="*/ 146812 h 337344"/>
                    <a:gd name="connsiteX6" fmla="*/ 296788 w 296788"/>
                    <a:gd name="connsiteY6" fmla="*/ 196056 h 337344"/>
                    <a:gd name="connsiteX7" fmla="*/ 155500 w 296788"/>
                    <a:gd name="connsiteY7" fmla="*/ 337344 h 337344"/>
                    <a:gd name="connsiteX8" fmla="*/ 14212 w 296788"/>
                    <a:gd name="connsiteY8" fmla="*/ 196056 h 337344"/>
                    <a:gd name="connsiteX9" fmla="*/ 18854 w 296788"/>
                    <a:gd name="connsiteY9" fmla="*/ 173067 h 337344"/>
                    <a:gd name="connsiteX10" fmla="*/ 16881 w 296788"/>
                    <a:gd name="connsiteY10" fmla="*/ 169321 h 337344"/>
                    <a:gd name="connsiteX11" fmla="*/ 29135 w 296788"/>
                    <a:gd name="connsiteY11" fmla="*/ 26193 h 337344"/>
                    <a:gd name="connsiteX12" fmla="*/ 78729 w 296788"/>
                    <a:gd name="connsiteY12" fmla="*/ 38915 h 337344"/>
                    <a:gd name="connsiteX13" fmla="*/ 112273 w 296788"/>
                    <a:gd name="connsiteY13" fmla="*/ 50248 h 337344"/>
                    <a:gd name="connsiteX14" fmla="*/ 114956 w 296788"/>
                    <a:gd name="connsiteY14" fmla="*/ 32293 h 337344"/>
                    <a:gd name="connsiteX15" fmla="*/ 112479 w 296788"/>
                    <a:gd name="connsiteY15" fmla="*/ 0 h 337344"/>
                    <a:gd name="connsiteX0" fmla="*/ 112479 w 296788"/>
                    <a:gd name="connsiteY0" fmla="*/ 0 h 223533"/>
                    <a:gd name="connsiteX1" fmla="*/ 248407 w 296788"/>
                    <a:gd name="connsiteY1" fmla="*/ 30271 h 223533"/>
                    <a:gd name="connsiteX2" fmla="*/ 252787 w 296788"/>
                    <a:gd name="connsiteY2" fmla="*/ 33821 h 223533"/>
                    <a:gd name="connsiteX3" fmla="*/ 265469 w 296788"/>
                    <a:gd name="connsiteY3" fmla="*/ 29369 h 223533"/>
                    <a:gd name="connsiteX4" fmla="*/ 289535 w 296788"/>
                    <a:gd name="connsiteY4" fmla="*/ 139242 h 223533"/>
                    <a:gd name="connsiteX5" fmla="*/ 286846 w 296788"/>
                    <a:gd name="connsiteY5" fmla="*/ 146812 h 223533"/>
                    <a:gd name="connsiteX6" fmla="*/ 296788 w 296788"/>
                    <a:gd name="connsiteY6" fmla="*/ 196056 h 223533"/>
                    <a:gd name="connsiteX7" fmla="*/ 91206 w 296788"/>
                    <a:gd name="connsiteY7" fmla="*/ 161132 h 223533"/>
                    <a:gd name="connsiteX8" fmla="*/ 14212 w 296788"/>
                    <a:gd name="connsiteY8" fmla="*/ 196056 h 223533"/>
                    <a:gd name="connsiteX9" fmla="*/ 18854 w 296788"/>
                    <a:gd name="connsiteY9" fmla="*/ 173067 h 223533"/>
                    <a:gd name="connsiteX10" fmla="*/ 16881 w 296788"/>
                    <a:gd name="connsiteY10" fmla="*/ 169321 h 223533"/>
                    <a:gd name="connsiteX11" fmla="*/ 29135 w 296788"/>
                    <a:gd name="connsiteY11" fmla="*/ 26193 h 223533"/>
                    <a:gd name="connsiteX12" fmla="*/ 78729 w 296788"/>
                    <a:gd name="connsiteY12" fmla="*/ 38915 h 223533"/>
                    <a:gd name="connsiteX13" fmla="*/ 112273 w 296788"/>
                    <a:gd name="connsiteY13" fmla="*/ 50248 h 223533"/>
                    <a:gd name="connsiteX14" fmla="*/ 114956 w 296788"/>
                    <a:gd name="connsiteY14" fmla="*/ 32293 h 223533"/>
                    <a:gd name="connsiteX15" fmla="*/ 112479 w 296788"/>
                    <a:gd name="connsiteY15" fmla="*/ 0 h 223533"/>
                    <a:gd name="connsiteX0" fmla="*/ 112479 w 296788"/>
                    <a:gd name="connsiteY0" fmla="*/ 0 h 223709"/>
                    <a:gd name="connsiteX1" fmla="*/ 248407 w 296788"/>
                    <a:gd name="connsiteY1" fmla="*/ 30271 h 223709"/>
                    <a:gd name="connsiteX2" fmla="*/ 252787 w 296788"/>
                    <a:gd name="connsiteY2" fmla="*/ 33821 h 223709"/>
                    <a:gd name="connsiteX3" fmla="*/ 265469 w 296788"/>
                    <a:gd name="connsiteY3" fmla="*/ 29369 h 223709"/>
                    <a:gd name="connsiteX4" fmla="*/ 289535 w 296788"/>
                    <a:gd name="connsiteY4" fmla="*/ 139242 h 223709"/>
                    <a:gd name="connsiteX5" fmla="*/ 286846 w 296788"/>
                    <a:gd name="connsiteY5" fmla="*/ 146812 h 223709"/>
                    <a:gd name="connsiteX6" fmla="*/ 296788 w 296788"/>
                    <a:gd name="connsiteY6" fmla="*/ 196056 h 223709"/>
                    <a:gd name="connsiteX7" fmla="*/ 170581 w 296788"/>
                    <a:gd name="connsiteY7" fmla="*/ 188914 h 223709"/>
                    <a:gd name="connsiteX8" fmla="*/ 91206 w 296788"/>
                    <a:gd name="connsiteY8" fmla="*/ 161132 h 223709"/>
                    <a:gd name="connsiteX9" fmla="*/ 14212 w 296788"/>
                    <a:gd name="connsiteY9" fmla="*/ 196056 h 223709"/>
                    <a:gd name="connsiteX10" fmla="*/ 18854 w 296788"/>
                    <a:gd name="connsiteY10" fmla="*/ 173067 h 223709"/>
                    <a:gd name="connsiteX11" fmla="*/ 16881 w 296788"/>
                    <a:gd name="connsiteY11" fmla="*/ 169321 h 223709"/>
                    <a:gd name="connsiteX12" fmla="*/ 29135 w 296788"/>
                    <a:gd name="connsiteY12" fmla="*/ 26193 h 223709"/>
                    <a:gd name="connsiteX13" fmla="*/ 78729 w 296788"/>
                    <a:gd name="connsiteY13" fmla="*/ 38915 h 223709"/>
                    <a:gd name="connsiteX14" fmla="*/ 112273 w 296788"/>
                    <a:gd name="connsiteY14" fmla="*/ 50248 h 223709"/>
                    <a:gd name="connsiteX15" fmla="*/ 114956 w 296788"/>
                    <a:gd name="connsiteY15" fmla="*/ 32293 h 223709"/>
                    <a:gd name="connsiteX16" fmla="*/ 112479 w 296788"/>
                    <a:gd name="connsiteY16" fmla="*/ 0 h 223709"/>
                    <a:gd name="connsiteX0" fmla="*/ 112479 w 296788"/>
                    <a:gd name="connsiteY0" fmla="*/ 0 h 225643"/>
                    <a:gd name="connsiteX1" fmla="*/ 248407 w 296788"/>
                    <a:gd name="connsiteY1" fmla="*/ 30271 h 225643"/>
                    <a:gd name="connsiteX2" fmla="*/ 252787 w 296788"/>
                    <a:gd name="connsiteY2" fmla="*/ 33821 h 225643"/>
                    <a:gd name="connsiteX3" fmla="*/ 265469 w 296788"/>
                    <a:gd name="connsiteY3" fmla="*/ 29369 h 225643"/>
                    <a:gd name="connsiteX4" fmla="*/ 289535 w 296788"/>
                    <a:gd name="connsiteY4" fmla="*/ 139242 h 225643"/>
                    <a:gd name="connsiteX5" fmla="*/ 286846 w 296788"/>
                    <a:gd name="connsiteY5" fmla="*/ 146812 h 225643"/>
                    <a:gd name="connsiteX6" fmla="*/ 296788 w 296788"/>
                    <a:gd name="connsiteY6" fmla="*/ 196056 h 225643"/>
                    <a:gd name="connsiteX7" fmla="*/ 242019 w 296788"/>
                    <a:gd name="connsiteY7" fmla="*/ 115095 h 225643"/>
                    <a:gd name="connsiteX8" fmla="*/ 91206 w 296788"/>
                    <a:gd name="connsiteY8" fmla="*/ 161132 h 225643"/>
                    <a:gd name="connsiteX9" fmla="*/ 14212 w 296788"/>
                    <a:gd name="connsiteY9" fmla="*/ 196056 h 225643"/>
                    <a:gd name="connsiteX10" fmla="*/ 18854 w 296788"/>
                    <a:gd name="connsiteY10" fmla="*/ 173067 h 225643"/>
                    <a:gd name="connsiteX11" fmla="*/ 16881 w 296788"/>
                    <a:gd name="connsiteY11" fmla="*/ 169321 h 225643"/>
                    <a:gd name="connsiteX12" fmla="*/ 29135 w 296788"/>
                    <a:gd name="connsiteY12" fmla="*/ 26193 h 225643"/>
                    <a:gd name="connsiteX13" fmla="*/ 78729 w 296788"/>
                    <a:gd name="connsiteY13" fmla="*/ 38915 h 225643"/>
                    <a:gd name="connsiteX14" fmla="*/ 112273 w 296788"/>
                    <a:gd name="connsiteY14" fmla="*/ 50248 h 225643"/>
                    <a:gd name="connsiteX15" fmla="*/ 114956 w 296788"/>
                    <a:gd name="connsiteY15" fmla="*/ 32293 h 225643"/>
                    <a:gd name="connsiteX16" fmla="*/ 112479 w 296788"/>
                    <a:gd name="connsiteY16" fmla="*/ 0 h 225643"/>
                    <a:gd name="connsiteX0" fmla="*/ 112479 w 296788"/>
                    <a:gd name="connsiteY0" fmla="*/ 0 h 225643"/>
                    <a:gd name="connsiteX1" fmla="*/ 248407 w 296788"/>
                    <a:gd name="connsiteY1" fmla="*/ 30271 h 225643"/>
                    <a:gd name="connsiteX2" fmla="*/ 252787 w 296788"/>
                    <a:gd name="connsiteY2" fmla="*/ 33821 h 225643"/>
                    <a:gd name="connsiteX3" fmla="*/ 265469 w 296788"/>
                    <a:gd name="connsiteY3" fmla="*/ 29369 h 225643"/>
                    <a:gd name="connsiteX4" fmla="*/ 289535 w 296788"/>
                    <a:gd name="connsiteY4" fmla="*/ 139242 h 225643"/>
                    <a:gd name="connsiteX5" fmla="*/ 286846 w 296788"/>
                    <a:gd name="connsiteY5" fmla="*/ 146812 h 225643"/>
                    <a:gd name="connsiteX6" fmla="*/ 296788 w 296788"/>
                    <a:gd name="connsiteY6" fmla="*/ 196056 h 225643"/>
                    <a:gd name="connsiteX7" fmla="*/ 242019 w 296788"/>
                    <a:gd name="connsiteY7" fmla="*/ 115095 h 225643"/>
                    <a:gd name="connsiteX8" fmla="*/ 91206 w 296788"/>
                    <a:gd name="connsiteY8" fmla="*/ 161132 h 225643"/>
                    <a:gd name="connsiteX9" fmla="*/ 14212 w 296788"/>
                    <a:gd name="connsiteY9" fmla="*/ 196056 h 225643"/>
                    <a:gd name="connsiteX10" fmla="*/ 18854 w 296788"/>
                    <a:gd name="connsiteY10" fmla="*/ 173067 h 225643"/>
                    <a:gd name="connsiteX11" fmla="*/ 16881 w 296788"/>
                    <a:gd name="connsiteY11" fmla="*/ 169321 h 225643"/>
                    <a:gd name="connsiteX12" fmla="*/ 29135 w 296788"/>
                    <a:gd name="connsiteY12" fmla="*/ 26193 h 225643"/>
                    <a:gd name="connsiteX13" fmla="*/ 78729 w 296788"/>
                    <a:gd name="connsiteY13" fmla="*/ 38915 h 225643"/>
                    <a:gd name="connsiteX14" fmla="*/ 112273 w 296788"/>
                    <a:gd name="connsiteY14" fmla="*/ 50248 h 225643"/>
                    <a:gd name="connsiteX15" fmla="*/ 114956 w 296788"/>
                    <a:gd name="connsiteY15" fmla="*/ 32293 h 225643"/>
                    <a:gd name="connsiteX16" fmla="*/ 112479 w 296788"/>
                    <a:gd name="connsiteY16" fmla="*/ 0 h 225643"/>
                    <a:gd name="connsiteX0" fmla="*/ 112479 w 296788"/>
                    <a:gd name="connsiteY0" fmla="*/ 0 h 219581"/>
                    <a:gd name="connsiteX1" fmla="*/ 248407 w 296788"/>
                    <a:gd name="connsiteY1" fmla="*/ 30271 h 219581"/>
                    <a:gd name="connsiteX2" fmla="*/ 252787 w 296788"/>
                    <a:gd name="connsiteY2" fmla="*/ 33821 h 219581"/>
                    <a:gd name="connsiteX3" fmla="*/ 265469 w 296788"/>
                    <a:gd name="connsiteY3" fmla="*/ 29369 h 219581"/>
                    <a:gd name="connsiteX4" fmla="*/ 289535 w 296788"/>
                    <a:gd name="connsiteY4" fmla="*/ 139242 h 219581"/>
                    <a:gd name="connsiteX5" fmla="*/ 286846 w 296788"/>
                    <a:gd name="connsiteY5" fmla="*/ 146812 h 219581"/>
                    <a:gd name="connsiteX6" fmla="*/ 296788 w 296788"/>
                    <a:gd name="connsiteY6" fmla="*/ 196056 h 219581"/>
                    <a:gd name="connsiteX7" fmla="*/ 242019 w 296788"/>
                    <a:gd name="connsiteY7" fmla="*/ 115095 h 219581"/>
                    <a:gd name="connsiteX8" fmla="*/ 81681 w 296788"/>
                    <a:gd name="connsiteY8" fmla="*/ 120651 h 219581"/>
                    <a:gd name="connsiteX9" fmla="*/ 14212 w 296788"/>
                    <a:gd name="connsiteY9" fmla="*/ 196056 h 219581"/>
                    <a:gd name="connsiteX10" fmla="*/ 18854 w 296788"/>
                    <a:gd name="connsiteY10" fmla="*/ 173067 h 219581"/>
                    <a:gd name="connsiteX11" fmla="*/ 16881 w 296788"/>
                    <a:gd name="connsiteY11" fmla="*/ 169321 h 219581"/>
                    <a:gd name="connsiteX12" fmla="*/ 29135 w 296788"/>
                    <a:gd name="connsiteY12" fmla="*/ 26193 h 219581"/>
                    <a:gd name="connsiteX13" fmla="*/ 78729 w 296788"/>
                    <a:gd name="connsiteY13" fmla="*/ 38915 h 219581"/>
                    <a:gd name="connsiteX14" fmla="*/ 112273 w 296788"/>
                    <a:gd name="connsiteY14" fmla="*/ 50248 h 219581"/>
                    <a:gd name="connsiteX15" fmla="*/ 114956 w 296788"/>
                    <a:gd name="connsiteY15" fmla="*/ 32293 h 219581"/>
                    <a:gd name="connsiteX16" fmla="*/ 112479 w 296788"/>
                    <a:gd name="connsiteY16" fmla="*/ 0 h 219581"/>
                    <a:gd name="connsiteX0" fmla="*/ 112479 w 296788"/>
                    <a:gd name="connsiteY0" fmla="*/ 0 h 216782"/>
                    <a:gd name="connsiteX1" fmla="*/ 248407 w 296788"/>
                    <a:gd name="connsiteY1" fmla="*/ 30271 h 216782"/>
                    <a:gd name="connsiteX2" fmla="*/ 252787 w 296788"/>
                    <a:gd name="connsiteY2" fmla="*/ 33821 h 216782"/>
                    <a:gd name="connsiteX3" fmla="*/ 265469 w 296788"/>
                    <a:gd name="connsiteY3" fmla="*/ 29369 h 216782"/>
                    <a:gd name="connsiteX4" fmla="*/ 289535 w 296788"/>
                    <a:gd name="connsiteY4" fmla="*/ 139242 h 216782"/>
                    <a:gd name="connsiteX5" fmla="*/ 286846 w 296788"/>
                    <a:gd name="connsiteY5" fmla="*/ 146812 h 216782"/>
                    <a:gd name="connsiteX6" fmla="*/ 296788 w 296788"/>
                    <a:gd name="connsiteY6" fmla="*/ 196056 h 216782"/>
                    <a:gd name="connsiteX7" fmla="*/ 242019 w 296788"/>
                    <a:gd name="connsiteY7" fmla="*/ 115095 h 216782"/>
                    <a:gd name="connsiteX8" fmla="*/ 81681 w 296788"/>
                    <a:gd name="connsiteY8" fmla="*/ 120651 h 216782"/>
                    <a:gd name="connsiteX9" fmla="*/ 14212 w 296788"/>
                    <a:gd name="connsiteY9" fmla="*/ 196056 h 216782"/>
                    <a:gd name="connsiteX10" fmla="*/ 18854 w 296788"/>
                    <a:gd name="connsiteY10" fmla="*/ 173067 h 216782"/>
                    <a:gd name="connsiteX11" fmla="*/ 16881 w 296788"/>
                    <a:gd name="connsiteY11" fmla="*/ 169321 h 216782"/>
                    <a:gd name="connsiteX12" fmla="*/ 29135 w 296788"/>
                    <a:gd name="connsiteY12" fmla="*/ 26193 h 216782"/>
                    <a:gd name="connsiteX13" fmla="*/ 78729 w 296788"/>
                    <a:gd name="connsiteY13" fmla="*/ 38915 h 216782"/>
                    <a:gd name="connsiteX14" fmla="*/ 112273 w 296788"/>
                    <a:gd name="connsiteY14" fmla="*/ 50248 h 216782"/>
                    <a:gd name="connsiteX15" fmla="*/ 114956 w 296788"/>
                    <a:gd name="connsiteY15" fmla="*/ 32293 h 216782"/>
                    <a:gd name="connsiteX16" fmla="*/ 112479 w 296788"/>
                    <a:gd name="connsiteY16" fmla="*/ 0 h 216782"/>
                    <a:gd name="connsiteX0" fmla="*/ 206929 w 391238"/>
                    <a:gd name="connsiteY0" fmla="*/ 0 h 224948"/>
                    <a:gd name="connsiteX1" fmla="*/ 342857 w 391238"/>
                    <a:gd name="connsiteY1" fmla="*/ 30271 h 224948"/>
                    <a:gd name="connsiteX2" fmla="*/ 347237 w 391238"/>
                    <a:gd name="connsiteY2" fmla="*/ 33821 h 224948"/>
                    <a:gd name="connsiteX3" fmla="*/ 359919 w 391238"/>
                    <a:gd name="connsiteY3" fmla="*/ 29369 h 224948"/>
                    <a:gd name="connsiteX4" fmla="*/ 383985 w 391238"/>
                    <a:gd name="connsiteY4" fmla="*/ 139242 h 224948"/>
                    <a:gd name="connsiteX5" fmla="*/ 381296 w 391238"/>
                    <a:gd name="connsiteY5" fmla="*/ 146812 h 224948"/>
                    <a:gd name="connsiteX6" fmla="*/ 391238 w 391238"/>
                    <a:gd name="connsiteY6" fmla="*/ 196056 h 224948"/>
                    <a:gd name="connsiteX7" fmla="*/ 336469 w 391238"/>
                    <a:gd name="connsiteY7" fmla="*/ 115095 h 224948"/>
                    <a:gd name="connsiteX8" fmla="*/ 176131 w 391238"/>
                    <a:gd name="connsiteY8" fmla="*/ 120651 h 224948"/>
                    <a:gd name="connsiteX9" fmla="*/ 108662 w 391238"/>
                    <a:gd name="connsiteY9" fmla="*/ 196056 h 224948"/>
                    <a:gd name="connsiteX10" fmla="*/ 113304 w 391238"/>
                    <a:gd name="connsiteY10" fmla="*/ 173067 h 224948"/>
                    <a:gd name="connsiteX11" fmla="*/ 6260 w 391238"/>
                    <a:gd name="connsiteY11" fmla="*/ 224948 h 224948"/>
                    <a:gd name="connsiteX12" fmla="*/ 123585 w 391238"/>
                    <a:gd name="connsiteY12" fmla="*/ 26193 h 224948"/>
                    <a:gd name="connsiteX13" fmla="*/ 173179 w 391238"/>
                    <a:gd name="connsiteY13" fmla="*/ 38915 h 224948"/>
                    <a:gd name="connsiteX14" fmla="*/ 206723 w 391238"/>
                    <a:gd name="connsiteY14" fmla="*/ 50248 h 224948"/>
                    <a:gd name="connsiteX15" fmla="*/ 209406 w 391238"/>
                    <a:gd name="connsiteY15" fmla="*/ 32293 h 224948"/>
                    <a:gd name="connsiteX16" fmla="*/ 206929 w 391238"/>
                    <a:gd name="connsiteY16" fmla="*/ 0 h 224948"/>
                    <a:gd name="connsiteX0" fmla="*/ 206929 w 391238"/>
                    <a:gd name="connsiteY0" fmla="*/ 60121 h 285069"/>
                    <a:gd name="connsiteX1" fmla="*/ 342857 w 391238"/>
                    <a:gd name="connsiteY1" fmla="*/ 90392 h 285069"/>
                    <a:gd name="connsiteX2" fmla="*/ 347237 w 391238"/>
                    <a:gd name="connsiteY2" fmla="*/ 93942 h 285069"/>
                    <a:gd name="connsiteX3" fmla="*/ 359919 w 391238"/>
                    <a:gd name="connsiteY3" fmla="*/ 89490 h 285069"/>
                    <a:gd name="connsiteX4" fmla="*/ 383985 w 391238"/>
                    <a:gd name="connsiteY4" fmla="*/ 199363 h 285069"/>
                    <a:gd name="connsiteX5" fmla="*/ 381296 w 391238"/>
                    <a:gd name="connsiteY5" fmla="*/ 206933 h 285069"/>
                    <a:gd name="connsiteX6" fmla="*/ 391238 w 391238"/>
                    <a:gd name="connsiteY6" fmla="*/ 256177 h 285069"/>
                    <a:gd name="connsiteX7" fmla="*/ 336469 w 391238"/>
                    <a:gd name="connsiteY7" fmla="*/ 175216 h 285069"/>
                    <a:gd name="connsiteX8" fmla="*/ 176131 w 391238"/>
                    <a:gd name="connsiteY8" fmla="*/ 180772 h 285069"/>
                    <a:gd name="connsiteX9" fmla="*/ 108662 w 391238"/>
                    <a:gd name="connsiteY9" fmla="*/ 256177 h 285069"/>
                    <a:gd name="connsiteX10" fmla="*/ 113304 w 391238"/>
                    <a:gd name="connsiteY10" fmla="*/ 233188 h 285069"/>
                    <a:gd name="connsiteX11" fmla="*/ 6260 w 391238"/>
                    <a:gd name="connsiteY11" fmla="*/ 285069 h 285069"/>
                    <a:gd name="connsiteX12" fmla="*/ 123585 w 391238"/>
                    <a:gd name="connsiteY12" fmla="*/ 86314 h 285069"/>
                    <a:gd name="connsiteX13" fmla="*/ 200993 w 391238"/>
                    <a:gd name="connsiteY13" fmla="*/ 146 h 285069"/>
                    <a:gd name="connsiteX14" fmla="*/ 206723 w 391238"/>
                    <a:gd name="connsiteY14" fmla="*/ 110369 h 285069"/>
                    <a:gd name="connsiteX15" fmla="*/ 209406 w 391238"/>
                    <a:gd name="connsiteY15" fmla="*/ 92414 h 285069"/>
                    <a:gd name="connsiteX16" fmla="*/ 206929 w 391238"/>
                    <a:gd name="connsiteY16" fmla="*/ 60121 h 285069"/>
                    <a:gd name="connsiteX0" fmla="*/ 206929 w 445552"/>
                    <a:gd name="connsiteY0" fmla="*/ 60121 h 285069"/>
                    <a:gd name="connsiteX1" fmla="*/ 342857 w 445552"/>
                    <a:gd name="connsiteY1" fmla="*/ 90392 h 285069"/>
                    <a:gd name="connsiteX2" fmla="*/ 347237 w 445552"/>
                    <a:gd name="connsiteY2" fmla="*/ 93942 h 285069"/>
                    <a:gd name="connsiteX3" fmla="*/ 443356 w 445552"/>
                    <a:gd name="connsiteY3" fmla="*/ 49315 h 285069"/>
                    <a:gd name="connsiteX4" fmla="*/ 383985 w 445552"/>
                    <a:gd name="connsiteY4" fmla="*/ 199363 h 285069"/>
                    <a:gd name="connsiteX5" fmla="*/ 381296 w 445552"/>
                    <a:gd name="connsiteY5" fmla="*/ 206933 h 285069"/>
                    <a:gd name="connsiteX6" fmla="*/ 391238 w 445552"/>
                    <a:gd name="connsiteY6" fmla="*/ 256177 h 285069"/>
                    <a:gd name="connsiteX7" fmla="*/ 336469 w 445552"/>
                    <a:gd name="connsiteY7" fmla="*/ 175216 h 285069"/>
                    <a:gd name="connsiteX8" fmla="*/ 176131 w 445552"/>
                    <a:gd name="connsiteY8" fmla="*/ 180772 h 285069"/>
                    <a:gd name="connsiteX9" fmla="*/ 108662 w 445552"/>
                    <a:gd name="connsiteY9" fmla="*/ 256177 h 285069"/>
                    <a:gd name="connsiteX10" fmla="*/ 113304 w 445552"/>
                    <a:gd name="connsiteY10" fmla="*/ 233188 h 285069"/>
                    <a:gd name="connsiteX11" fmla="*/ 6260 w 445552"/>
                    <a:gd name="connsiteY11" fmla="*/ 285069 h 285069"/>
                    <a:gd name="connsiteX12" fmla="*/ 123585 w 445552"/>
                    <a:gd name="connsiteY12" fmla="*/ 86314 h 285069"/>
                    <a:gd name="connsiteX13" fmla="*/ 200993 w 445552"/>
                    <a:gd name="connsiteY13" fmla="*/ 146 h 285069"/>
                    <a:gd name="connsiteX14" fmla="*/ 206723 w 445552"/>
                    <a:gd name="connsiteY14" fmla="*/ 110369 h 285069"/>
                    <a:gd name="connsiteX15" fmla="*/ 209406 w 445552"/>
                    <a:gd name="connsiteY15" fmla="*/ 92414 h 285069"/>
                    <a:gd name="connsiteX16" fmla="*/ 206929 w 445552"/>
                    <a:gd name="connsiteY16" fmla="*/ 60121 h 285069"/>
                    <a:gd name="connsiteX0" fmla="*/ 206929 w 445552"/>
                    <a:gd name="connsiteY0" fmla="*/ 60121 h 285069"/>
                    <a:gd name="connsiteX1" fmla="*/ 342857 w 445552"/>
                    <a:gd name="connsiteY1" fmla="*/ 90392 h 285069"/>
                    <a:gd name="connsiteX2" fmla="*/ 381231 w 445552"/>
                    <a:gd name="connsiteY2" fmla="*/ 146477 h 285069"/>
                    <a:gd name="connsiteX3" fmla="*/ 443356 w 445552"/>
                    <a:gd name="connsiteY3" fmla="*/ 49315 h 285069"/>
                    <a:gd name="connsiteX4" fmla="*/ 383985 w 445552"/>
                    <a:gd name="connsiteY4" fmla="*/ 199363 h 285069"/>
                    <a:gd name="connsiteX5" fmla="*/ 381296 w 445552"/>
                    <a:gd name="connsiteY5" fmla="*/ 206933 h 285069"/>
                    <a:gd name="connsiteX6" fmla="*/ 391238 w 445552"/>
                    <a:gd name="connsiteY6" fmla="*/ 256177 h 285069"/>
                    <a:gd name="connsiteX7" fmla="*/ 336469 w 445552"/>
                    <a:gd name="connsiteY7" fmla="*/ 175216 h 285069"/>
                    <a:gd name="connsiteX8" fmla="*/ 176131 w 445552"/>
                    <a:gd name="connsiteY8" fmla="*/ 180772 h 285069"/>
                    <a:gd name="connsiteX9" fmla="*/ 108662 w 445552"/>
                    <a:gd name="connsiteY9" fmla="*/ 256177 h 285069"/>
                    <a:gd name="connsiteX10" fmla="*/ 113304 w 445552"/>
                    <a:gd name="connsiteY10" fmla="*/ 233188 h 285069"/>
                    <a:gd name="connsiteX11" fmla="*/ 6260 w 445552"/>
                    <a:gd name="connsiteY11" fmla="*/ 285069 h 285069"/>
                    <a:gd name="connsiteX12" fmla="*/ 123585 w 445552"/>
                    <a:gd name="connsiteY12" fmla="*/ 86314 h 285069"/>
                    <a:gd name="connsiteX13" fmla="*/ 200993 w 445552"/>
                    <a:gd name="connsiteY13" fmla="*/ 146 h 285069"/>
                    <a:gd name="connsiteX14" fmla="*/ 206723 w 445552"/>
                    <a:gd name="connsiteY14" fmla="*/ 110369 h 285069"/>
                    <a:gd name="connsiteX15" fmla="*/ 209406 w 445552"/>
                    <a:gd name="connsiteY15" fmla="*/ 92414 h 285069"/>
                    <a:gd name="connsiteX16" fmla="*/ 206929 w 445552"/>
                    <a:gd name="connsiteY16" fmla="*/ 60121 h 285069"/>
                    <a:gd name="connsiteX0" fmla="*/ 206929 w 445552"/>
                    <a:gd name="connsiteY0" fmla="*/ 60121 h 285069"/>
                    <a:gd name="connsiteX1" fmla="*/ 318135 w 445552"/>
                    <a:gd name="connsiteY1" fmla="*/ 34766 h 285069"/>
                    <a:gd name="connsiteX2" fmla="*/ 381231 w 445552"/>
                    <a:gd name="connsiteY2" fmla="*/ 146477 h 285069"/>
                    <a:gd name="connsiteX3" fmla="*/ 443356 w 445552"/>
                    <a:gd name="connsiteY3" fmla="*/ 49315 h 285069"/>
                    <a:gd name="connsiteX4" fmla="*/ 383985 w 445552"/>
                    <a:gd name="connsiteY4" fmla="*/ 199363 h 285069"/>
                    <a:gd name="connsiteX5" fmla="*/ 381296 w 445552"/>
                    <a:gd name="connsiteY5" fmla="*/ 206933 h 285069"/>
                    <a:gd name="connsiteX6" fmla="*/ 391238 w 445552"/>
                    <a:gd name="connsiteY6" fmla="*/ 256177 h 285069"/>
                    <a:gd name="connsiteX7" fmla="*/ 336469 w 445552"/>
                    <a:gd name="connsiteY7" fmla="*/ 175216 h 285069"/>
                    <a:gd name="connsiteX8" fmla="*/ 176131 w 445552"/>
                    <a:gd name="connsiteY8" fmla="*/ 180772 h 285069"/>
                    <a:gd name="connsiteX9" fmla="*/ 108662 w 445552"/>
                    <a:gd name="connsiteY9" fmla="*/ 256177 h 285069"/>
                    <a:gd name="connsiteX10" fmla="*/ 113304 w 445552"/>
                    <a:gd name="connsiteY10" fmla="*/ 233188 h 285069"/>
                    <a:gd name="connsiteX11" fmla="*/ 6260 w 445552"/>
                    <a:gd name="connsiteY11" fmla="*/ 285069 h 285069"/>
                    <a:gd name="connsiteX12" fmla="*/ 123585 w 445552"/>
                    <a:gd name="connsiteY12" fmla="*/ 86314 h 285069"/>
                    <a:gd name="connsiteX13" fmla="*/ 200993 w 445552"/>
                    <a:gd name="connsiteY13" fmla="*/ 146 h 285069"/>
                    <a:gd name="connsiteX14" fmla="*/ 206723 w 445552"/>
                    <a:gd name="connsiteY14" fmla="*/ 110369 h 285069"/>
                    <a:gd name="connsiteX15" fmla="*/ 209406 w 445552"/>
                    <a:gd name="connsiteY15" fmla="*/ 92414 h 285069"/>
                    <a:gd name="connsiteX16" fmla="*/ 206929 w 445552"/>
                    <a:gd name="connsiteY16" fmla="*/ 60121 h 285069"/>
                    <a:gd name="connsiteX0" fmla="*/ 206929 w 445552"/>
                    <a:gd name="connsiteY0" fmla="*/ 60121 h 285069"/>
                    <a:gd name="connsiteX1" fmla="*/ 318135 w 445552"/>
                    <a:gd name="connsiteY1" fmla="*/ 34766 h 285069"/>
                    <a:gd name="connsiteX2" fmla="*/ 362688 w 445552"/>
                    <a:gd name="connsiteY2" fmla="*/ 90852 h 285069"/>
                    <a:gd name="connsiteX3" fmla="*/ 443356 w 445552"/>
                    <a:gd name="connsiteY3" fmla="*/ 49315 h 285069"/>
                    <a:gd name="connsiteX4" fmla="*/ 383985 w 445552"/>
                    <a:gd name="connsiteY4" fmla="*/ 199363 h 285069"/>
                    <a:gd name="connsiteX5" fmla="*/ 381296 w 445552"/>
                    <a:gd name="connsiteY5" fmla="*/ 206933 h 285069"/>
                    <a:gd name="connsiteX6" fmla="*/ 391238 w 445552"/>
                    <a:gd name="connsiteY6" fmla="*/ 256177 h 285069"/>
                    <a:gd name="connsiteX7" fmla="*/ 336469 w 445552"/>
                    <a:gd name="connsiteY7" fmla="*/ 175216 h 285069"/>
                    <a:gd name="connsiteX8" fmla="*/ 176131 w 445552"/>
                    <a:gd name="connsiteY8" fmla="*/ 180772 h 285069"/>
                    <a:gd name="connsiteX9" fmla="*/ 108662 w 445552"/>
                    <a:gd name="connsiteY9" fmla="*/ 256177 h 285069"/>
                    <a:gd name="connsiteX10" fmla="*/ 113304 w 445552"/>
                    <a:gd name="connsiteY10" fmla="*/ 233188 h 285069"/>
                    <a:gd name="connsiteX11" fmla="*/ 6260 w 445552"/>
                    <a:gd name="connsiteY11" fmla="*/ 285069 h 285069"/>
                    <a:gd name="connsiteX12" fmla="*/ 123585 w 445552"/>
                    <a:gd name="connsiteY12" fmla="*/ 86314 h 285069"/>
                    <a:gd name="connsiteX13" fmla="*/ 200993 w 445552"/>
                    <a:gd name="connsiteY13" fmla="*/ 146 h 285069"/>
                    <a:gd name="connsiteX14" fmla="*/ 206723 w 445552"/>
                    <a:gd name="connsiteY14" fmla="*/ 110369 h 285069"/>
                    <a:gd name="connsiteX15" fmla="*/ 209406 w 445552"/>
                    <a:gd name="connsiteY15" fmla="*/ 92414 h 285069"/>
                    <a:gd name="connsiteX16" fmla="*/ 206929 w 445552"/>
                    <a:gd name="connsiteY16" fmla="*/ 60121 h 285069"/>
                    <a:gd name="connsiteX0" fmla="*/ 206929 w 445552"/>
                    <a:gd name="connsiteY0" fmla="*/ 60121 h 285069"/>
                    <a:gd name="connsiteX1" fmla="*/ 318135 w 445552"/>
                    <a:gd name="connsiteY1" fmla="*/ 34766 h 285069"/>
                    <a:gd name="connsiteX2" fmla="*/ 362688 w 445552"/>
                    <a:gd name="connsiteY2" fmla="*/ 90852 h 285069"/>
                    <a:gd name="connsiteX3" fmla="*/ 443356 w 445552"/>
                    <a:gd name="connsiteY3" fmla="*/ 49315 h 285069"/>
                    <a:gd name="connsiteX4" fmla="*/ 383985 w 445552"/>
                    <a:gd name="connsiteY4" fmla="*/ 199363 h 285069"/>
                    <a:gd name="connsiteX5" fmla="*/ 433832 w 445552"/>
                    <a:gd name="connsiteY5" fmla="*/ 191481 h 285069"/>
                    <a:gd name="connsiteX6" fmla="*/ 391238 w 445552"/>
                    <a:gd name="connsiteY6" fmla="*/ 256177 h 285069"/>
                    <a:gd name="connsiteX7" fmla="*/ 336469 w 445552"/>
                    <a:gd name="connsiteY7" fmla="*/ 175216 h 285069"/>
                    <a:gd name="connsiteX8" fmla="*/ 176131 w 445552"/>
                    <a:gd name="connsiteY8" fmla="*/ 180772 h 285069"/>
                    <a:gd name="connsiteX9" fmla="*/ 108662 w 445552"/>
                    <a:gd name="connsiteY9" fmla="*/ 256177 h 285069"/>
                    <a:gd name="connsiteX10" fmla="*/ 113304 w 445552"/>
                    <a:gd name="connsiteY10" fmla="*/ 233188 h 285069"/>
                    <a:gd name="connsiteX11" fmla="*/ 6260 w 445552"/>
                    <a:gd name="connsiteY11" fmla="*/ 285069 h 285069"/>
                    <a:gd name="connsiteX12" fmla="*/ 123585 w 445552"/>
                    <a:gd name="connsiteY12" fmla="*/ 86314 h 285069"/>
                    <a:gd name="connsiteX13" fmla="*/ 200993 w 445552"/>
                    <a:gd name="connsiteY13" fmla="*/ 146 h 285069"/>
                    <a:gd name="connsiteX14" fmla="*/ 206723 w 445552"/>
                    <a:gd name="connsiteY14" fmla="*/ 110369 h 285069"/>
                    <a:gd name="connsiteX15" fmla="*/ 209406 w 445552"/>
                    <a:gd name="connsiteY15" fmla="*/ 92414 h 285069"/>
                    <a:gd name="connsiteX16" fmla="*/ 206929 w 445552"/>
                    <a:gd name="connsiteY16" fmla="*/ 60121 h 285069"/>
                    <a:gd name="connsiteX0" fmla="*/ 206929 w 448552"/>
                    <a:gd name="connsiteY0" fmla="*/ 60121 h 285069"/>
                    <a:gd name="connsiteX1" fmla="*/ 318135 w 448552"/>
                    <a:gd name="connsiteY1" fmla="*/ 34766 h 285069"/>
                    <a:gd name="connsiteX2" fmla="*/ 362688 w 448552"/>
                    <a:gd name="connsiteY2" fmla="*/ 90852 h 285069"/>
                    <a:gd name="connsiteX3" fmla="*/ 443356 w 448552"/>
                    <a:gd name="connsiteY3" fmla="*/ 49315 h 285069"/>
                    <a:gd name="connsiteX4" fmla="*/ 424158 w 448552"/>
                    <a:gd name="connsiteY4" fmla="*/ 143736 h 285069"/>
                    <a:gd name="connsiteX5" fmla="*/ 433832 w 448552"/>
                    <a:gd name="connsiteY5" fmla="*/ 191481 h 285069"/>
                    <a:gd name="connsiteX6" fmla="*/ 391238 w 448552"/>
                    <a:gd name="connsiteY6" fmla="*/ 256177 h 285069"/>
                    <a:gd name="connsiteX7" fmla="*/ 336469 w 448552"/>
                    <a:gd name="connsiteY7" fmla="*/ 175216 h 285069"/>
                    <a:gd name="connsiteX8" fmla="*/ 176131 w 448552"/>
                    <a:gd name="connsiteY8" fmla="*/ 180772 h 285069"/>
                    <a:gd name="connsiteX9" fmla="*/ 108662 w 448552"/>
                    <a:gd name="connsiteY9" fmla="*/ 256177 h 285069"/>
                    <a:gd name="connsiteX10" fmla="*/ 113304 w 448552"/>
                    <a:gd name="connsiteY10" fmla="*/ 233188 h 285069"/>
                    <a:gd name="connsiteX11" fmla="*/ 6260 w 448552"/>
                    <a:gd name="connsiteY11" fmla="*/ 285069 h 285069"/>
                    <a:gd name="connsiteX12" fmla="*/ 123585 w 448552"/>
                    <a:gd name="connsiteY12" fmla="*/ 86314 h 285069"/>
                    <a:gd name="connsiteX13" fmla="*/ 200993 w 448552"/>
                    <a:gd name="connsiteY13" fmla="*/ 146 h 285069"/>
                    <a:gd name="connsiteX14" fmla="*/ 206723 w 448552"/>
                    <a:gd name="connsiteY14" fmla="*/ 110369 h 285069"/>
                    <a:gd name="connsiteX15" fmla="*/ 209406 w 448552"/>
                    <a:gd name="connsiteY15" fmla="*/ 92414 h 285069"/>
                    <a:gd name="connsiteX16" fmla="*/ 206929 w 448552"/>
                    <a:gd name="connsiteY16" fmla="*/ 60121 h 285069"/>
                    <a:gd name="connsiteX0" fmla="*/ 206929 w 448552"/>
                    <a:gd name="connsiteY0" fmla="*/ 60121 h 389237"/>
                    <a:gd name="connsiteX1" fmla="*/ 318135 w 448552"/>
                    <a:gd name="connsiteY1" fmla="*/ 34766 h 389237"/>
                    <a:gd name="connsiteX2" fmla="*/ 362688 w 448552"/>
                    <a:gd name="connsiteY2" fmla="*/ 90852 h 389237"/>
                    <a:gd name="connsiteX3" fmla="*/ 443356 w 448552"/>
                    <a:gd name="connsiteY3" fmla="*/ 49315 h 389237"/>
                    <a:gd name="connsiteX4" fmla="*/ 424158 w 448552"/>
                    <a:gd name="connsiteY4" fmla="*/ 143736 h 389237"/>
                    <a:gd name="connsiteX5" fmla="*/ 433832 w 448552"/>
                    <a:gd name="connsiteY5" fmla="*/ 191481 h 389237"/>
                    <a:gd name="connsiteX6" fmla="*/ 391238 w 448552"/>
                    <a:gd name="connsiteY6" fmla="*/ 256177 h 389237"/>
                    <a:gd name="connsiteX7" fmla="*/ 336469 w 448552"/>
                    <a:gd name="connsiteY7" fmla="*/ 175216 h 389237"/>
                    <a:gd name="connsiteX8" fmla="*/ 176131 w 448552"/>
                    <a:gd name="connsiteY8" fmla="*/ 180772 h 389237"/>
                    <a:gd name="connsiteX9" fmla="*/ 124114 w 448552"/>
                    <a:gd name="connsiteY9" fmla="*/ 373608 h 389237"/>
                    <a:gd name="connsiteX10" fmla="*/ 113304 w 448552"/>
                    <a:gd name="connsiteY10" fmla="*/ 233188 h 389237"/>
                    <a:gd name="connsiteX11" fmla="*/ 6260 w 448552"/>
                    <a:gd name="connsiteY11" fmla="*/ 285069 h 389237"/>
                    <a:gd name="connsiteX12" fmla="*/ 123585 w 448552"/>
                    <a:gd name="connsiteY12" fmla="*/ 86314 h 389237"/>
                    <a:gd name="connsiteX13" fmla="*/ 200993 w 448552"/>
                    <a:gd name="connsiteY13" fmla="*/ 146 h 389237"/>
                    <a:gd name="connsiteX14" fmla="*/ 206723 w 448552"/>
                    <a:gd name="connsiteY14" fmla="*/ 110369 h 389237"/>
                    <a:gd name="connsiteX15" fmla="*/ 209406 w 448552"/>
                    <a:gd name="connsiteY15" fmla="*/ 92414 h 389237"/>
                    <a:gd name="connsiteX16" fmla="*/ 206929 w 448552"/>
                    <a:gd name="connsiteY16" fmla="*/ 60121 h 389237"/>
                    <a:gd name="connsiteX0" fmla="*/ 206929 w 448552"/>
                    <a:gd name="connsiteY0" fmla="*/ 60121 h 339464"/>
                    <a:gd name="connsiteX1" fmla="*/ 318135 w 448552"/>
                    <a:gd name="connsiteY1" fmla="*/ 34766 h 339464"/>
                    <a:gd name="connsiteX2" fmla="*/ 362688 w 448552"/>
                    <a:gd name="connsiteY2" fmla="*/ 90852 h 339464"/>
                    <a:gd name="connsiteX3" fmla="*/ 443356 w 448552"/>
                    <a:gd name="connsiteY3" fmla="*/ 49315 h 339464"/>
                    <a:gd name="connsiteX4" fmla="*/ 424158 w 448552"/>
                    <a:gd name="connsiteY4" fmla="*/ 143736 h 339464"/>
                    <a:gd name="connsiteX5" fmla="*/ 433832 w 448552"/>
                    <a:gd name="connsiteY5" fmla="*/ 191481 h 339464"/>
                    <a:gd name="connsiteX6" fmla="*/ 391238 w 448552"/>
                    <a:gd name="connsiteY6" fmla="*/ 256177 h 339464"/>
                    <a:gd name="connsiteX7" fmla="*/ 336469 w 448552"/>
                    <a:gd name="connsiteY7" fmla="*/ 175216 h 339464"/>
                    <a:gd name="connsiteX8" fmla="*/ 176131 w 448552"/>
                    <a:gd name="connsiteY8" fmla="*/ 180772 h 339464"/>
                    <a:gd name="connsiteX9" fmla="*/ 111753 w 448552"/>
                    <a:gd name="connsiteY9" fmla="*/ 321073 h 339464"/>
                    <a:gd name="connsiteX10" fmla="*/ 113304 w 448552"/>
                    <a:gd name="connsiteY10" fmla="*/ 233188 h 339464"/>
                    <a:gd name="connsiteX11" fmla="*/ 6260 w 448552"/>
                    <a:gd name="connsiteY11" fmla="*/ 285069 h 339464"/>
                    <a:gd name="connsiteX12" fmla="*/ 123585 w 448552"/>
                    <a:gd name="connsiteY12" fmla="*/ 86314 h 339464"/>
                    <a:gd name="connsiteX13" fmla="*/ 200993 w 448552"/>
                    <a:gd name="connsiteY13" fmla="*/ 146 h 339464"/>
                    <a:gd name="connsiteX14" fmla="*/ 206723 w 448552"/>
                    <a:gd name="connsiteY14" fmla="*/ 110369 h 339464"/>
                    <a:gd name="connsiteX15" fmla="*/ 209406 w 448552"/>
                    <a:gd name="connsiteY15" fmla="*/ 92414 h 339464"/>
                    <a:gd name="connsiteX16" fmla="*/ 206929 w 448552"/>
                    <a:gd name="connsiteY16" fmla="*/ 60121 h 339464"/>
                    <a:gd name="connsiteX0" fmla="*/ 206929 w 448552"/>
                    <a:gd name="connsiteY0" fmla="*/ 60121 h 362987"/>
                    <a:gd name="connsiteX1" fmla="*/ 318135 w 448552"/>
                    <a:gd name="connsiteY1" fmla="*/ 34766 h 362987"/>
                    <a:gd name="connsiteX2" fmla="*/ 362688 w 448552"/>
                    <a:gd name="connsiteY2" fmla="*/ 90852 h 362987"/>
                    <a:gd name="connsiteX3" fmla="*/ 443356 w 448552"/>
                    <a:gd name="connsiteY3" fmla="*/ 49315 h 362987"/>
                    <a:gd name="connsiteX4" fmla="*/ 424158 w 448552"/>
                    <a:gd name="connsiteY4" fmla="*/ 143736 h 362987"/>
                    <a:gd name="connsiteX5" fmla="*/ 433832 w 448552"/>
                    <a:gd name="connsiteY5" fmla="*/ 191481 h 362987"/>
                    <a:gd name="connsiteX6" fmla="*/ 391238 w 448552"/>
                    <a:gd name="connsiteY6" fmla="*/ 256177 h 362987"/>
                    <a:gd name="connsiteX7" fmla="*/ 336469 w 448552"/>
                    <a:gd name="connsiteY7" fmla="*/ 175216 h 362987"/>
                    <a:gd name="connsiteX8" fmla="*/ 176131 w 448552"/>
                    <a:gd name="connsiteY8" fmla="*/ 180772 h 362987"/>
                    <a:gd name="connsiteX9" fmla="*/ 111753 w 448552"/>
                    <a:gd name="connsiteY9" fmla="*/ 321073 h 362987"/>
                    <a:gd name="connsiteX10" fmla="*/ 113304 w 448552"/>
                    <a:gd name="connsiteY10" fmla="*/ 233188 h 362987"/>
                    <a:gd name="connsiteX11" fmla="*/ 6260 w 448552"/>
                    <a:gd name="connsiteY11" fmla="*/ 285069 h 362987"/>
                    <a:gd name="connsiteX12" fmla="*/ 123585 w 448552"/>
                    <a:gd name="connsiteY12" fmla="*/ 86314 h 362987"/>
                    <a:gd name="connsiteX13" fmla="*/ 200993 w 448552"/>
                    <a:gd name="connsiteY13" fmla="*/ 146 h 362987"/>
                    <a:gd name="connsiteX14" fmla="*/ 206723 w 448552"/>
                    <a:gd name="connsiteY14" fmla="*/ 110369 h 362987"/>
                    <a:gd name="connsiteX15" fmla="*/ 209406 w 448552"/>
                    <a:gd name="connsiteY15" fmla="*/ 92414 h 362987"/>
                    <a:gd name="connsiteX16" fmla="*/ 206929 w 448552"/>
                    <a:gd name="connsiteY16" fmla="*/ 60121 h 362987"/>
                    <a:gd name="connsiteX0" fmla="*/ 206929 w 448552"/>
                    <a:gd name="connsiteY0" fmla="*/ 60121 h 394628"/>
                    <a:gd name="connsiteX1" fmla="*/ 318135 w 448552"/>
                    <a:gd name="connsiteY1" fmla="*/ 34766 h 394628"/>
                    <a:gd name="connsiteX2" fmla="*/ 362688 w 448552"/>
                    <a:gd name="connsiteY2" fmla="*/ 90852 h 394628"/>
                    <a:gd name="connsiteX3" fmla="*/ 443356 w 448552"/>
                    <a:gd name="connsiteY3" fmla="*/ 49315 h 394628"/>
                    <a:gd name="connsiteX4" fmla="*/ 424158 w 448552"/>
                    <a:gd name="connsiteY4" fmla="*/ 143736 h 394628"/>
                    <a:gd name="connsiteX5" fmla="*/ 433832 w 448552"/>
                    <a:gd name="connsiteY5" fmla="*/ 191481 h 394628"/>
                    <a:gd name="connsiteX6" fmla="*/ 391238 w 448552"/>
                    <a:gd name="connsiteY6" fmla="*/ 256177 h 394628"/>
                    <a:gd name="connsiteX7" fmla="*/ 336469 w 448552"/>
                    <a:gd name="connsiteY7" fmla="*/ 175216 h 394628"/>
                    <a:gd name="connsiteX8" fmla="*/ 176131 w 448552"/>
                    <a:gd name="connsiteY8" fmla="*/ 180772 h 394628"/>
                    <a:gd name="connsiteX9" fmla="*/ 111753 w 448552"/>
                    <a:gd name="connsiteY9" fmla="*/ 321073 h 394628"/>
                    <a:gd name="connsiteX10" fmla="*/ 14414 w 448552"/>
                    <a:gd name="connsiteY10" fmla="*/ 353709 h 394628"/>
                    <a:gd name="connsiteX11" fmla="*/ 6260 w 448552"/>
                    <a:gd name="connsiteY11" fmla="*/ 285069 h 394628"/>
                    <a:gd name="connsiteX12" fmla="*/ 123585 w 448552"/>
                    <a:gd name="connsiteY12" fmla="*/ 86314 h 394628"/>
                    <a:gd name="connsiteX13" fmla="*/ 200993 w 448552"/>
                    <a:gd name="connsiteY13" fmla="*/ 146 h 394628"/>
                    <a:gd name="connsiteX14" fmla="*/ 206723 w 448552"/>
                    <a:gd name="connsiteY14" fmla="*/ 110369 h 394628"/>
                    <a:gd name="connsiteX15" fmla="*/ 209406 w 448552"/>
                    <a:gd name="connsiteY15" fmla="*/ 92414 h 394628"/>
                    <a:gd name="connsiteX16" fmla="*/ 206929 w 448552"/>
                    <a:gd name="connsiteY16" fmla="*/ 60121 h 394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552" h="394628">
                      <a:moveTo>
                        <a:pt x="206929" y="60121"/>
                      </a:moveTo>
                      <a:cubicBezTo>
                        <a:pt x="271382" y="74475"/>
                        <a:pt x="291969" y="20896"/>
                        <a:pt x="318135" y="34766"/>
                      </a:cubicBezTo>
                      <a:lnTo>
                        <a:pt x="362688" y="90852"/>
                      </a:lnTo>
                      <a:lnTo>
                        <a:pt x="443356" y="49315"/>
                      </a:lnTo>
                      <a:cubicBezTo>
                        <a:pt x="457405" y="66183"/>
                        <a:pt x="440246" y="82332"/>
                        <a:pt x="424158" y="143736"/>
                      </a:cubicBezTo>
                      <a:lnTo>
                        <a:pt x="433832" y="191481"/>
                      </a:lnTo>
                      <a:lnTo>
                        <a:pt x="391238" y="256177"/>
                      </a:lnTo>
                      <a:cubicBezTo>
                        <a:pt x="371861" y="263194"/>
                        <a:pt x="370733" y="181037"/>
                        <a:pt x="336469" y="175216"/>
                      </a:cubicBezTo>
                      <a:cubicBezTo>
                        <a:pt x="337924" y="250358"/>
                        <a:pt x="213584" y="156463"/>
                        <a:pt x="176131" y="180772"/>
                      </a:cubicBezTo>
                      <a:cubicBezTo>
                        <a:pt x="138678" y="205081"/>
                        <a:pt x="111753" y="399104"/>
                        <a:pt x="111753" y="321073"/>
                      </a:cubicBezTo>
                      <a:cubicBezTo>
                        <a:pt x="53554" y="443205"/>
                        <a:pt x="13897" y="383004"/>
                        <a:pt x="14414" y="353709"/>
                      </a:cubicBezTo>
                      <a:lnTo>
                        <a:pt x="6260" y="285069"/>
                      </a:lnTo>
                      <a:cubicBezTo>
                        <a:pt x="-30677" y="201353"/>
                        <a:pt x="107195" y="105993"/>
                        <a:pt x="123585" y="86314"/>
                      </a:cubicBezTo>
                      <a:cubicBezTo>
                        <a:pt x="142000" y="90415"/>
                        <a:pt x="186220" y="-4225"/>
                        <a:pt x="200993" y="146"/>
                      </a:cubicBezTo>
                      <a:lnTo>
                        <a:pt x="206723" y="110369"/>
                      </a:lnTo>
                      <a:lnTo>
                        <a:pt x="209406" y="92414"/>
                      </a:lnTo>
                      <a:cubicBezTo>
                        <a:pt x="209725" y="83343"/>
                        <a:pt x="209053" y="72755"/>
                        <a:pt x="206929" y="60121"/>
                      </a:cubicBezTo>
                      <a:close/>
                    </a:path>
                  </a:pathLst>
                </a:custGeom>
                <a:solidFill>
                  <a:srgbClr val="FFFF9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Freeform: Shape 188">
                  <a:extLst>
                    <a:ext uri="{FF2B5EF4-FFF2-40B4-BE49-F238E27FC236}">
                      <a16:creationId xmlns:a16="http://schemas.microsoft.com/office/drawing/2014/main" id="{BEB4D6E5-B544-41DF-B318-71A4A4E61AA9}"/>
                    </a:ext>
                  </a:extLst>
                </p:cNvPr>
                <p:cNvSpPr/>
                <p:nvPr/>
              </p:nvSpPr>
              <p:spPr>
                <a:xfrm>
                  <a:off x="4691145" y="555391"/>
                  <a:ext cx="455463" cy="410923"/>
                </a:xfrm>
                <a:custGeom>
                  <a:avLst/>
                  <a:gdLst>
                    <a:gd name="connsiteX0" fmla="*/ 112479 w 296788"/>
                    <a:gd name="connsiteY0" fmla="*/ 0 h 337344"/>
                    <a:gd name="connsiteX1" fmla="*/ 248407 w 296788"/>
                    <a:gd name="connsiteY1" fmla="*/ 30271 h 337344"/>
                    <a:gd name="connsiteX2" fmla="*/ 252787 w 296788"/>
                    <a:gd name="connsiteY2" fmla="*/ 33821 h 337344"/>
                    <a:gd name="connsiteX3" fmla="*/ 265469 w 296788"/>
                    <a:gd name="connsiteY3" fmla="*/ 29369 h 337344"/>
                    <a:gd name="connsiteX4" fmla="*/ 289535 w 296788"/>
                    <a:gd name="connsiteY4" fmla="*/ 139242 h 337344"/>
                    <a:gd name="connsiteX5" fmla="*/ 286846 w 296788"/>
                    <a:gd name="connsiteY5" fmla="*/ 146812 h 337344"/>
                    <a:gd name="connsiteX6" fmla="*/ 296788 w 296788"/>
                    <a:gd name="connsiteY6" fmla="*/ 196056 h 337344"/>
                    <a:gd name="connsiteX7" fmla="*/ 155500 w 296788"/>
                    <a:gd name="connsiteY7" fmla="*/ 337344 h 337344"/>
                    <a:gd name="connsiteX8" fmla="*/ 14212 w 296788"/>
                    <a:gd name="connsiteY8" fmla="*/ 196056 h 337344"/>
                    <a:gd name="connsiteX9" fmla="*/ 18854 w 296788"/>
                    <a:gd name="connsiteY9" fmla="*/ 173067 h 337344"/>
                    <a:gd name="connsiteX10" fmla="*/ 16881 w 296788"/>
                    <a:gd name="connsiteY10" fmla="*/ 169321 h 337344"/>
                    <a:gd name="connsiteX11" fmla="*/ 29135 w 296788"/>
                    <a:gd name="connsiteY11" fmla="*/ 26193 h 337344"/>
                    <a:gd name="connsiteX12" fmla="*/ 78729 w 296788"/>
                    <a:gd name="connsiteY12" fmla="*/ 38915 h 337344"/>
                    <a:gd name="connsiteX13" fmla="*/ 112273 w 296788"/>
                    <a:gd name="connsiteY13" fmla="*/ 50248 h 337344"/>
                    <a:gd name="connsiteX14" fmla="*/ 114956 w 296788"/>
                    <a:gd name="connsiteY14" fmla="*/ 32293 h 337344"/>
                    <a:gd name="connsiteX15" fmla="*/ 112479 w 296788"/>
                    <a:gd name="connsiteY15" fmla="*/ 0 h 337344"/>
                    <a:gd name="connsiteX0" fmla="*/ 206928 w 391237"/>
                    <a:gd name="connsiteY0" fmla="*/ 0 h 337344"/>
                    <a:gd name="connsiteX1" fmla="*/ 342856 w 391237"/>
                    <a:gd name="connsiteY1" fmla="*/ 30271 h 337344"/>
                    <a:gd name="connsiteX2" fmla="*/ 347236 w 391237"/>
                    <a:gd name="connsiteY2" fmla="*/ 33821 h 337344"/>
                    <a:gd name="connsiteX3" fmla="*/ 359918 w 391237"/>
                    <a:gd name="connsiteY3" fmla="*/ 29369 h 337344"/>
                    <a:gd name="connsiteX4" fmla="*/ 383984 w 391237"/>
                    <a:gd name="connsiteY4" fmla="*/ 139242 h 337344"/>
                    <a:gd name="connsiteX5" fmla="*/ 381295 w 391237"/>
                    <a:gd name="connsiteY5" fmla="*/ 146812 h 337344"/>
                    <a:gd name="connsiteX6" fmla="*/ 391237 w 391237"/>
                    <a:gd name="connsiteY6" fmla="*/ 196056 h 337344"/>
                    <a:gd name="connsiteX7" fmla="*/ 249949 w 391237"/>
                    <a:gd name="connsiteY7" fmla="*/ 337344 h 337344"/>
                    <a:gd name="connsiteX8" fmla="*/ 108661 w 391237"/>
                    <a:gd name="connsiteY8" fmla="*/ 196056 h 337344"/>
                    <a:gd name="connsiteX9" fmla="*/ 113303 w 391237"/>
                    <a:gd name="connsiteY9" fmla="*/ 173067 h 337344"/>
                    <a:gd name="connsiteX10" fmla="*/ 6260 w 391237"/>
                    <a:gd name="connsiteY10" fmla="*/ 224948 h 337344"/>
                    <a:gd name="connsiteX11" fmla="*/ 123584 w 391237"/>
                    <a:gd name="connsiteY11" fmla="*/ 26193 h 337344"/>
                    <a:gd name="connsiteX12" fmla="*/ 173178 w 391237"/>
                    <a:gd name="connsiteY12" fmla="*/ 38915 h 337344"/>
                    <a:gd name="connsiteX13" fmla="*/ 206722 w 391237"/>
                    <a:gd name="connsiteY13" fmla="*/ 50248 h 337344"/>
                    <a:gd name="connsiteX14" fmla="*/ 209405 w 391237"/>
                    <a:gd name="connsiteY14" fmla="*/ 32293 h 337344"/>
                    <a:gd name="connsiteX15" fmla="*/ 206928 w 391237"/>
                    <a:gd name="connsiteY15" fmla="*/ 0 h 337344"/>
                    <a:gd name="connsiteX0" fmla="*/ 206928 w 391237"/>
                    <a:gd name="connsiteY0" fmla="*/ 72466 h 409810"/>
                    <a:gd name="connsiteX1" fmla="*/ 342856 w 391237"/>
                    <a:gd name="connsiteY1" fmla="*/ 102737 h 409810"/>
                    <a:gd name="connsiteX2" fmla="*/ 347236 w 391237"/>
                    <a:gd name="connsiteY2" fmla="*/ 106287 h 409810"/>
                    <a:gd name="connsiteX3" fmla="*/ 359918 w 391237"/>
                    <a:gd name="connsiteY3" fmla="*/ 101835 h 409810"/>
                    <a:gd name="connsiteX4" fmla="*/ 383984 w 391237"/>
                    <a:gd name="connsiteY4" fmla="*/ 211708 h 409810"/>
                    <a:gd name="connsiteX5" fmla="*/ 381295 w 391237"/>
                    <a:gd name="connsiteY5" fmla="*/ 219278 h 409810"/>
                    <a:gd name="connsiteX6" fmla="*/ 391237 w 391237"/>
                    <a:gd name="connsiteY6" fmla="*/ 268522 h 409810"/>
                    <a:gd name="connsiteX7" fmla="*/ 249949 w 391237"/>
                    <a:gd name="connsiteY7" fmla="*/ 409810 h 409810"/>
                    <a:gd name="connsiteX8" fmla="*/ 108661 w 391237"/>
                    <a:gd name="connsiteY8" fmla="*/ 268522 h 409810"/>
                    <a:gd name="connsiteX9" fmla="*/ 113303 w 391237"/>
                    <a:gd name="connsiteY9" fmla="*/ 245533 h 409810"/>
                    <a:gd name="connsiteX10" fmla="*/ 6260 w 391237"/>
                    <a:gd name="connsiteY10" fmla="*/ 297414 h 409810"/>
                    <a:gd name="connsiteX11" fmla="*/ 123584 w 391237"/>
                    <a:gd name="connsiteY11" fmla="*/ 98659 h 409810"/>
                    <a:gd name="connsiteX12" fmla="*/ 207171 w 391237"/>
                    <a:gd name="connsiteY12" fmla="*/ 130 h 409810"/>
                    <a:gd name="connsiteX13" fmla="*/ 206722 w 391237"/>
                    <a:gd name="connsiteY13" fmla="*/ 122714 h 409810"/>
                    <a:gd name="connsiteX14" fmla="*/ 209405 w 391237"/>
                    <a:gd name="connsiteY14" fmla="*/ 104759 h 409810"/>
                    <a:gd name="connsiteX15" fmla="*/ 206928 w 391237"/>
                    <a:gd name="connsiteY15" fmla="*/ 72466 h 409810"/>
                    <a:gd name="connsiteX0" fmla="*/ 299637 w 391237"/>
                    <a:gd name="connsiteY0" fmla="*/ 32293 h 409810"/>
                    <a:gd name="connsiteX1" fmla="*/ 342856 w 391237"/>
                    <a:gd name="connsiteY1" fmla="*/ 102737 h 409810"/>
                    <a:gd name="connsiteX2" fmla="*/ 347236 w 391237"/>
                    <a:gd name="connsiteY2" fmla="*/ 106287 h 409810"/>
                    <a:gd name="connsiteX3" fmla="*/ 359918 w 391237"/>
                    <a:gd name="connsiteY3" fmla="*/ 101835 h 409810"/>
                    <a:gd name="connsiteX4" fmla="*/ 383984 w 391237"/>
                    <a:gd name="connsiteY4" fmla="*/ 211708 h 409810"/>
                    <a:gd name="connsiteX5" fmla="*/ 381295 w 391237"/>
                    <a:gd name="connsiteY5" fmla="*/ 219278 h 409810"/>
                    <a:gd name="connsiteX6" fmla="*/ 391237 w 391237"/>
                    <a:gd name="connsiteY6" fmla="*/ 268522 h 409810"/>
                    <a:gd name="connsiteX7" fmla="*/ 249949 w 391237"/>
                    <a:gd name="connsiteY7" fmla="*/ 409810 h 409810"/>
                    <a:gd name="connsiteX8" fmla="*/ 108661 w 391237"/>
                    <a:gd name="connsiteY8" fmla="*/ 268522 h 409810"/>
                    <a:gd name="connsiteX9" fmla="*/ 113303 w 391237"/>
                    <a:gd name="connsiteY9" fmla="*/ 245533 h 409810"/>
                    <a:gd name="connsiteX10" fmla="*/ 6260 w 391237"/>
                    <a:gd name="connsiteY10" fmla="*/ 297414 h 409810"/>
                    <a:gd name="connsiteX11" fmla="*/ 123584 w 391237"/>
                    <a:gd name="connsiteY11" fmla="*/ 98659 h 409810"/>
                    <a:gd name="connsiteX12" fmla="*/ 207171 w 391237"/>
                    <a:gd name="connsiteY12" fmla="*/ 130 h 409810"/>
                    <a:gd name="connsiteX13" fmla="*/ 206722 w 391237"/>
                    <a:gd name="connsiteY13" fmla="*/ 122714 h 409810"/>
                    <a:gd name="connsiteX14" fmla="*/ 209405 w 391237"/>
                    <a:gd name="connsiteY14" fmla="*/ 104759 h 409810"/>
                    <a:gd name="connsiteX15" fmla="*/ 299637 w 391237"/>
                    <a:gd name="connsiteY15" fmla="*/ 32293 h 409810"/>
                    <a:gd name="connsiteX0" fmla="*/ 299637 w 433675"/>
                    <a:gd name="connsiteY0" fmla="*/ 32293 h 409810"/>
                    <a:gd name="connsiteX1" fmla="*/ 342856 w 433675"/>
                    <a:gd name="connsiteY1" fmla="*/ 102737 h 409810"/>
                    <a:gd name="connsiteX2" fmla="*/ 347236 w 433675"/>
                    <a:gd name="connsiteY2" fmla="*/ 106287 h 409810"/>
                    <a:gd name="connsiteX3" fmla="*/ 430995 w 433675"/>
                    <a:gd name="connsiteY3" fmla="*/ 61661 h 409810"/>
                    <a:gd name="connsiteX4" fmla="*/ 383984 w 433675"/>
                    <a:gd name="connsiteY4" fmla="*/ 211708 h 409810"/>
                    <a:gd name="connsiteX5" fmla="*/ 381295 w 433675"/>
                    <a:gd name="connsiteY5" fmla="*/ 219278 h 409810"/>
                    <a:gd name="connsiteX6" fmla="*/ 391237 w 433675"/>
                    <a:gd name="connsiteY6" fmla="*/ 268522 h 409810"/>
                    <a:gd name="connsiteX7" fmla="*/ 249949 w 433675"/>
                    <a:gd name="connsiteY7" fmla="*/ 409810 h 409810"/>
                    <a:gd name="connsiteX8" fmla="*/ 108661 w 433675"/>
                    <a:gd name="connsiteY8" fmla="*/ 268522 h 409810"/>
                    <a:gd name="connsiteX9" fmla="*/ 113303 w 433675"/>
                    <a:gd name="connsiteY9" fmla="*/ 245533 h 409810"/>
                    <a:gd name="connsiteX10" fmla="*/ 6260 w 433675"/>
                    <a:gd name="connsiteY10" fmla="*/ 297414 h 409810"/>
                    <a:gd name="connsiteX11" fmla="*/ 123584 w 433675"/>
                    <a:gd name="connsiteY11" fmla="*/ 98659 h 409810"/>
                    <a:gd name="connsiteX12" fmla="*/ 207171 w 433675"/>
                    <a:gd name="connsiteY12" fmla="*/ 130 h 409810"/>
                    <a:gd name="connsiteX13" fmla="*/ 206722 w 433675"/>
                    <a:gd name="connsiteY13" fmla="*/ 122714 h 409810"/>
                    <a:gd name="connsiteX14" fmla="*/ 209405 w 433675"/>
                    <a:gd name="connsiteY14" fmla="*/ 104759 h 409810"/>
                    <a:gd name="connsiteX15" fmla="*/ 299637 w 433675"/>
                    <a:gd name="connsiteY15" fmla="*/ 32293 h 409810"/>
                    <a:gd name="connsiteX0" fmla="*/ 299637 w 455462"/>
                    <a:gd name="connsiteY0" fmla="*/ 32293 h 409810"/>
                    <a:gd name="connsiteX1" fmla="*/ 342856 w 455462"/>
                    <a:gd name="connsiteY1" fmla="*/ 102737 h 409810"/>
                    <a:gd name="connsiteX2" fmla="*/ 347236 w 455462"/>
                    <a:gd name="connsiteY2" fmla="*/ 106287 h 409810"/>
                    <a:gd name="connsiteX3" fmla="*/ 430995 w 455462"/>
                    <a:gd name="connsiteY3" fmla="*/ 61661 h 409810"/>
                    <a:gd name="connsiteX4" fmla="*/ 383984 w 455462"/>
                    <a:gd name="connsiteY4" fmla="*/ 211708 h 409810"/>
                    <a:gd name="connsiteX5" fmla="*/ 455462 w 455462"/>
                    <a:gd name="connsiteY5" fmla="*/ 185285 h 409810"/>
                    <a:gd name="connsiteX6" fmla="*/ 391237 w 455462"/>
                    <a:gd name="connsiteY6" fmla="*/ 268522 h 409810"/>
                    <a:gd name="connsiteX7" fmla="*/ 249949 w 455462"/>
                    <a:gd name="connsiteY7" fmla="*/ 409810 h 409810"/>
                    <a:gd name="connsiteX8" fmla="*/ 108661 w 455462"/>
                    <a:gd name="connsiteY8" fmla="*/ 268522 h 409810"/>
                    <a:gd name="connsiteX9" fmla="*/ 113303 w 455462"/>
                    <a:gd name="connsiteY9" fmla="*/ 245533 h 409810"/>
                    <a:gd name="connsiteX10" fmla="*/ 6260 w 455462"/>
                    <a:gd name="connsiteY10" fmla="*/ 297414 h 409810"/>
                    <a:gd name="connsiteX11" fmla="*/ 123584 w 455462"/>
                    <a:gd name="connsiteY11" fmla="*/ 98659 h 409810"/>
                    <a:gd name="connsiteX12" fmla="*/ 207171 w 455462"/>
                    <a:gd name="connsiteY12" fmla="*/ 130 h 409810"/>
                    <a:gd name="connsiteX13" fmla="*/ 206722 w 455462"/>
                    <a:gd name="connsiteY13" fmla="*/ 122714 h 409810"/>
                    <a:gd name="connsiteX14" fmla="*/ 209405 w 455462"/>
                    <a:gd name="connsiteY14" fmla="*/ 104759 h 409810"/>
                    <a:gd name="connsiteX15" fmla="*/ 299637 w 455462"/>
                    <a:gd name="connsiteY15" fmla="*/ 32293 h 409810"/>
                    <a:gd name="connsiteX0" fmla="*/ 299637 w 455462"/>
                    <a:gd name="connsiteY0" fmla="*/ 32293 h 409810"/>
                    <a:gd name="connsiteX1" fmla="*/ 342856 w 455462"/>
                    <a:gd name="connsiteY1" fmla="*/ 102737 h 409810"/>
                    <a:gd name="connsiteX2" fmla="*/ 347236 w 455462"/>
                    <a:gd name="connsiteY2" fmla="*/ 106287 h 409810"/>
                    <a:gd name="connsiteX3" fmla="*/ 430995 w 455462"/>
                    <a:gd name="connsiteY3" fmla="*/ 61661 h 409810"/>
                    <a:gd name="connsiteX4" fmla="*/ 430339 w 455462"/>
                    <a:gd name="connsiteY4" fmla="*/ 146811 h 409810"/>
                    <a:gd name="connsiteX5" fmla="*/ 455462 w 455462"/>
                    <a:gd name="connsiteY5" fmla="*/ 185285 h 409810"/>
                    <a:gd name="connsiteX6" fmla="*/ 391237 w 455462"/>
                    <a:gd name="connsiteY6" fmla="*/ 268522 h 409810"/>
                    <a:gd name="connsiteX7" fmla="*/ 249949 w 455462"/>
                    <a:gd name="connsiteY7" fmla="*/ 409810 h 409810"/>
                    <a:gd name="connsiteX8" fmla="*/ 108661 w 455462"/>
                    <a:gd name="connsiteY8" fmla="*/ 268522 h 409810"/>
                    <a:gd name="connsiteX9" fmla="*/ 113303 w 455462"/>
                    <a:gd name="connsiteY9" fmla="*/ 245533 h 409810"/>
                    <a:gd name="connsiteX10" fmla="*/ 6260 w 455462"/>
                    <a:gd name="connsiteY10" fmla="*/ 297414 h 409810"/>
                    <a:gd name="connsiteX11" fmla="*/ 123584 w 455462"/>
                    <a:gd name="connsiteY11" fmla="*/ 98659 h 409810"/>
                    <a:gd name="connsiteX12" fmla="*/ 207171 w 455462"/>
                    <a:gd name="connsiteY12" fmla="*/ 130 h 409810"/>
                    <a:gd name="connsiteX13" fmla="*/ 206722 w 455462"/>
                    <a:gd name="connsiteY13" fmla="*/ 122714 h 409810"/>
                    <a:gd name="connsiteX14" fmla="*/ 209405 w 455462"/>
                    <a:gd name="connsiteY14" fmla="*/ 104759 h 409810"/>
                    <a:gd name="connsiteX15" fmla="*/ 299637 w 455462"/>
                    <a:gd name="connsiteY15" fmla="*/ 32293 h 409810"/>
                    <a:gd name="connsiteX0" fmla="*/ 299637 w 455462"/>
                    <a:gd name="connsiteY0" fmla="*/ 32293 h 409810"/>
                    <a:gd name="connsiteX1" fmla="*/ 358307 w 455462"/>
                    <a:gd name="connsiteY1" fmla="*/ 71834 h 409810"/>
                    <a:gd name="connsiteX2" fmla="*/ 347236 w 455462"/>
                    <a:gd name="connsiteY2" fmla="*/ 106287 h 409810"/>
                    <a:gd name="connsiteX3" fmla="*/ 430995 w 455462"/>
                    <a:gd name="connsiteY3" fmla="*/ 61661 h 409810"/>
                    <a:gd name="connsiteX4" fmla="*/ 430339 w 455462"/>
                    <a:gd name="connsiteY4" fmla="*/ 146811 h 409810"/>
                    <a:gd name="connsiteX5" fmla="*/ 455462 w 455462"/>
                    <a:gd name="connsiteY5" fmla="*/ 185285 h 409810"/>
                    <a:gd name="connsiteX6" fmla="*/ 391237 w 455462"/>
                    <a:gd name="connsiteY6" fmla="*/ 268522 h 409810"/>
                    <a:gd name="connsiteX7" fmla="*/ 249949 w 455462"/>
                    <a:gd name="connsiteY7" fmla="*/ 409810 h 409810"/>
                    <a:gd name="connsiteX8" fmla="*/ 108661 w 455462"/>
                    <a:gd name="connsiteY8" fmla="*/ 268522 h 409810"/>
                    <a:gd name="connsiteX9" fmla="*/ 113303 w 455462"/>
                    <a:gd name="connsiteY9" fmla="*/ 245533 h 409810"/>
                    <a:gd name="connsiteX10" fmla="*/ 6260 w 455462"/>
                    <a:gd name="connsiteY10" fmla="*/ 297414 h 409810"/>
                    <a:gd name="connsiteX11" fmla="*/ 123584 w 455462"/>
                    <a:gd name="connsiteY11" fmla="*/ 98659 h 409810"/>
                    <a:gd name="connsiteX12" fmla="*/ 207171 w 455462"/>
                    <a:gd name="connsiteY12" fmla="*/ 130 h 409810"/>
                    <a:gd name="connsiteX13" fmla="*/ 206722 w 455462"/>
                    <a:gd name="connsiteY13" fmla="*/ 122714 h 409810"/>
                    <a:gd name="connsiteX14" fmla="*/ 209405 w 455462"/>
                    <a:gd name="connsiteY14" fmla="*/ 104759 h 409810"/>
                    <a:gd name="connsiteX15" fmla="*/ 299637 w 455462"/>
                    <a:gd name="connsiteY15" fmla="*/ 32293 h 409810"/>
                    <a:gd name="connsiteX0" fmla="*/ 299637 w 455462"/>
                    <a:gd name="connsiteY0" fmla="*/ 32293 h 410923"/>
                    <a:gd name="connsiteX1" fmla="*/ 358307 w 455462"/>
                    <a:gd name="connsiteY1" fmla="*/ 71834 h 410923"/>
                    <a:gd name="connsiteX2" fmla="*/ 347236 w 455462"/>
                    <a:gd name="connsiteY2" fmla="*/ 106287 h 410923"/>
                    <a:gd name="connsiteX3" fmla="*/ 430995 w 455462"/>
                    <a:gd name="connsiteY3" fmla="*/ 61661 h 410923"/>
                    <a:gd name="connsiteX4" fmla="*/ 430339 w 455462"/>
                    <a:gd name="connsiteY4" fmla="*/ 146811 h 410923"/>
                    <a:gd name="connsiteX5" fmla="*/ 455462 w 455462"/>
                    <a:gd name="connsiteY5" fmla="*/ 185285 h 410923"/>
                    <a:gd name="connsiteX6" fmla="*/ 391237 w 455462"/>
                    <a:gd name="connsiteY6" fmla="*/ 268522 h 410923"/>
                    <a:gd name="connsiteX7" fmla="*/ 249949 w 455462"/>
                    <a:gd name="connsiteY7" fmla="*/ 409810 h 410923"/>
                    <a:gd name="connsiteX8" fmla="*/ 121022 w 455462"/>
                    <a:gd name="connsiteY8" fmla="*/ 311786 h 410923"/>
                    <a:gd name="connsiteX9" fmla="*/ 113303 w 455462"/>
                    <a:gd name="connsiteY9" fmla="*/ 245533 h 410923"/>
                    <a:gd name="connsiteX10" fmla="*/ 6260 w 455462"/>
                    <a:gd name="connsiteY10" fmla="*/ 297414 h 410923"/>
                    <a:gd name="connsiteX11" fmla="*/ 123584 w 455462"/>
                    <a:gd name="connsiteY11" fmla="*/ 98659 h 410923"/>
                    <a:gd name="connsiteX12" fmla="*/ 207171 w 455462"/>
                    <a:gd name="connsiteY12" fmla="*/ 130 h 410923"/>
                    <a:gd name="connsiteX13" fmla="*/ 206722 w 455462"/>
                    <a:gd name="connsiteY13" fmla="*/ 122714 h 410923"/>
                    <a:gd name="connsiteX14" fmla="*/ 209405 w 455462"/>
                    <a:gd name="connsiteY14" fmla="*/ 104759 h 410923"/>
                    <a:gd name="connsiteX15" fmla="*/ 299637 w 455462"/>
                    <a:gd name="connsiteY15" fmla="*/ 32293 h 410923"/>
                    <a:gd name="connsiteX0" fmla="*/ 299637 w 455462"/>
                    <a:gd name="connsiteY0" fmla="*/ 32293 h 410924"/>
                    <a:gd name="connsiteX1" fmla="*/ 358307 w 455462"/>
                    <a:gd name="connsiteY1" fmla="*/ 71834 h 410924"/>
                    <a:gd name="connsiteX2" fmla="*/ 347236 w 455462"/>
                    <a:gd name="connsiteY2" fmla="*/ 106287 h 410924"/>
                    <a:gd name="connsiteX3" fmla="*/ 430995 w 455462"/>
                    <a:gd name="connsiteY3" fmla="*/ 61661 h 410924"/>
                    <a:gd name="connsiteX4" fmla="*/ 430339 w 455462"/>
                    <a:gd name="connsiteY4" fmla="*/ 146811 h 410924"/>
                    <a:gd name="connsiteX5" fmla="*/ 455462 w 455462"/>
                    <a:gd name="connsiteY5" fmla="*/ 185285 h 410924"/>
                    <a:gd name="connsiteX6" fmla="*/ 391237 w 455462"/>
                    <a:gd name="connsiteY6" fmla="*/ 268522 h 410924"/>
                    <a:gd name="connsiteX7" fmla="*/ 249949 w 455462"/>
                    <a:gd name="connsiteY7" fmla="*/ 409810 h 410924"/>
                    <a:gd name="connsiteX8" fmla="*/ 121022 w 455462"/>
                    <a:gd name="connsiteY8" fmla="*/ 311786 h 410924"/>
                    <a:gd name="connsiteX9" fmla="*/ 82400 w 455462"/>
                    <a:gd name="connsiteY9" fmla="*/ 409322 h 410924"/>
                    <a:gd name="connsiteX10" fmla="*/ 6260 w 455462"/>
                    <a:gd name="connsiteY10" fmla="*/ 297414 h 410924"/>
                    <a:gd name="connsiteX11" fmla="*/ 123584 w 455462"/>
                    <a:gd name="connsiteY11" fmla="*/ 98659 h 410924"/>
                    <a:gd name="connsiteX12" fmla="*/ 207171 w 455462"/>
                    <a:gd name="connsiteY12" fmla="*/ 130 h 410924"/>
                    <a:gd name="connsiteX13" fmla="*/ 206722 w 455462"/>
                    <a:gd name="connsiteY13" fmla="*/ 122714 h 410924"/>
                    <a:gd name="connsiteX14" fmla="*/ 209405 w 455462"/>
                    <a:gd name="connsiteY14" fmla="*/ 104759 h 410924"/>
                    <a:gd name="connsiteX15" fmla="*/ 299637 w 455462"/>
                    <a:gd name="connsiteY15" fmla="*/ 32293 h 410924"/>
                    <a:gd name="connsiteX0" fmla="*/ 299637 w 455462"/>
                    <a:gd name="connsiteY0" fmla="*/ 32293 h 410924"/>
                    <a:gd name="connsiteX1" fmla="*/ 358307 w 455462"/>
                    <a:gd name="connsiteY1" fmla="*/ 71834 h 410924"/>
                    <a:gd name="connsiteX2" fmla="*/ 347236 w 455462"/>
                    <a:gd name="connsiteY2" fmla="*/ 106287 h 410924"/>
                    <a:gd name="connsiteX3" fmla="*/ 430995 w 455462"/>
                    <a:gd name="connsiteY3" fmla="*/ 61661 h 410924"/>
                    <a:gd name="connsiteX4" fmla="*/ 430339 w 455462"/>
                    <a:gd name="connsiteY4" fmla="*/ 146811 h 410924"/>
                    <a:gd name="connsiteX5" fmla="*/ 455462 w 455462"/>
                    <a:gd name="connsiteY5" fmla="*/ 185285 h 410924"/>
                    <a:gd name="connsiteX6" fmla="*/ 391237 w 455462"/>
                    <a:gd name="connsiteY6" fmla="*/ 268522 h 410924"/>
                    <a:gd name="connsiteX7" fmla="*/ 249949 w 455462"/>
                    <a:gd name="connsiteY7" fmla="*/ 409810 h 410924"/>
                    <a:gd name="connsiteX8" fmla="*/ 121022 w 455462"/>
                    <a:gd name="connsiteY8" fmla="*/ 311786 h 410924"/>
                    <a:gd name="connsiteX9" fmla="*/ 82400 w 455462"/>
                    <a:gd name="connsiteY9" fmla="*/ 409322 h 410924"/>
                    <a:gd name="connsiteX10" fmla="*/ 6260 w 455462"/>
                    <a:gd name="connsiteY10" fmla="*/ 297414 h 410924"/>
                    <a:gd name="connsiteX11" fmla="*/ 123584 w 455462"/>
                    <a:gd name="connsiteY11" fmla="*/ 98659 h 410924"/>
                    <a:gd name="connsiteX12" fmla="*/ 207171 w 455462"/>
                    <a:gd name="connsiteY12" fmla="*/ 130 h 410924"/>
                    <a:gd name="connsiteX13" fmla="*/ 206722 w 455462"/>
                    <a:gd name="connsiteY13" fmla="*/ 122714 h 410924"/>
                    <a:gd name="connsiteX14" fmla="*/ 209405 w 455462"/>
                    <a:gd name="connsiteY14" fmla="*/ 104759 h 410924"/>
                    <a:gd name="connsiteX15" fmla="*/ 299637 w 455462"/>
                    <a:gd name="connsiteY15" fmla="*/ 32293 h 410924"/>
                    <a:gd name="connsiteX0" fmla="*/ 299637 w 455462"/>
                    <a:gd name="connsiteY0" fmla="*/ 32293 h 410924"/>
                    <a:gd name="connsiteX1" fmla="*/ 358307 w 455462"/>
                    <a:gd name="connsiteY1" fmla="*/ 71834 h 410924"/>
                    <a:gd name="connsiteX2" fmla="*/ 347236 w 455462"/>
                    <a:gd name="connsiteY2" fmla="*/ 106287 h 410924"/>
                    <a:gd name="connsiteX3" fmla="*/ 430995 w 455462"/>
                    <a:gd name="connsiteY3" fmla="*/ 61661 h 410924"/>
                    <a:gd name="connsiteX4" fmla="*/ 430339 w 455462"/>
                    <a:gd name="connsiteY4" fmla="*/ 146811 h 410924"/>
                    <a:gd name="connsiteX5" fmla="*/ 455462 w 455462"/>
                    <a:gd name="connsiteY5" fmla="*/ 185285 h 410924"/>
                    <a:gd name="connsiteX6" fmla="*/ 391237 w 455462"/>
                    <a:gd name="connsiteY6" fmla="*/ 268522 h 410924"/>
                    <a:gd name="connsiteX7" fmla="*/ 249949 w 455462"/>
                    <a:gd name="connsiteY7" fmla="*/ 409810 h 410924"/>
                    <a:gd name="connsiteX8" fmla="*/ 121022 w 455462"/>
                    <a:gd name="connsiteY8" fmla="*/ 311786 h 410924"/>
                    <a:gd name="connsiteX9" fmla="*/ 63858 w 455462"/>
                    <a:gd name="connsiteY9" fmla="*/ 406231 h 410924"/>
                    <a:gd name="connsiteX10" fmla="*/ 6260 w 455462"/>
                    <a:gd name="connsiteY10" fmla="*/ 297414 h 410924"/>
                    <a:gd name="connsiteX11" fmla="*/ 123584 w 455462"/>
                    <a:gd name="connsiteY11" fmla="*/ 98659 h 410924"/>
                    <a:gd name="connsiteX12" fmla="*/ 207171 w 455462"/>
                    <a:gd name="connsiteY12" fmla="*/ 130 h 410924"/>
                    <a:gd name="connsiteX13" fmla="*/ 206722 w 455462"/>
                    <a:gd name="connsiteY13" fmla="*/ 122714 h 410924"/>
                    <a:gd name="connsiteX14" fmla="*/ 209405 w 455462"/>
                    <a:gd name="connsiteY14" fmla="*/ 104759 h 410924"/>
                    <a:gd name="connsiteX15" fmla="*/ 299637 w 455462"/>
                    <a:gd name="connsiteY15" fmla="*/ 32293 h 410924"/>
                    <a:gd name="connsiteX0" fmla="*/ 299637 w 455462"/>
                    <a:gd name="connsiteY0" fmla="*/ 32293 h 410924"/>
                    <a:gd name="connsiteX1" fmla="*/ 358307 w 455462"/>
                    <a:gd name="connsiteY1" fmla="*/ 71834 h 410924"/>
                    <a:gd name="connsiteX2" fmla="*/ 347236 w 455462"/>
                    <a:gd name="connsiteY2" fmla="*/ 106287 h 410924"/>
                    <a:gd name="connsiteX3" fmla="*/ 430995 w 455462"/>
                    <a:gd name="connsiteY3" fmla="*/ 61661 h 410924"/>
                    <a:gd name="connsiteX4" fmla="*/ 430339 w 455462"/>
                    <a:gd name="connsiteY4" fmla="*/ 146811 h 410924"/>
                    <a:gd name="connsiteX5" fmla="*/ 455462 w 455462"/>
                    <a:gd name="connsiteY5" fmla="*/ 185285 h 410924"/>
                    <a:gd name="connsiteX6" fmla="*/ 391237 w 455462"/>
                    <a:gd name="connsiteY6" fmla="*/ 268522 h 410924"/>
                    <a:gd name="connsiteX7" fmla="*/ 249949 w 455462"/>
                    <a:gd name="connsiteY7" fmla="*/ 409810 h 410924"/>
                    <a:gd name="connsiteX8" fmla="*/ 121022 w 455462"/>
                    <a:gd name="connsiteY8" fmla="*/ 311786 h 410924"/>
                    <a:gd name="connsiteX9" fmla="*/ 63858 w 455462"/>
                    <a:gd name="connsiteY9" fmla="*/ 406231 h 410924"/>
                    <a:gd name="connsiteX10" fmla="*/ 6260 w 455462"/>
                    <a:gd name="connsiteY10" fmla="*/ 297414 h 410924"/>
                    <a:gd name="connsiteX11" fmla="*/ 123584 w 455462"/>
                    <a:gd name="connsiteY11" fmla="*/ 98659 h 410924"/>
                    <a:gd name="connsiteX12" fmla="*/ 207171 w 455462"/>
                    <a:gd name="connsiteY12" fmla="*/ 130 h 410924"/>
                    <a:gd name="connsiteX13" fmla="*/ 206722 w 455462"/>
                    <a:gd name="connsiteY13" fmla="*/ 122714 h 410924"/>
                    <a:gd name="connsiteX14" fmla="*/ 209405 w 455462"/>
                    <a:gd name="connsiteY14" fmla="*/ 104759 h 410924"/>
                    <a:gd name="connsiteX15" fmla="*/ 299637 w 455462"/>
                    <a:gd name="connsiteY15" fmla="*/ 32293 h 41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5462" h="410924">
                      <a:moveTo>
                        <a:pt x="299637" y="32293"/>
                      </a:moveTo>
                      <a:cubicBezTo>
                        <a:pt x="364090" y="46647"/>
                        <a:pt x="332141" y="57964"/>
                        <a:pt x="358307" y="71834"/>
                      </a:cubicBezTo>
                      <a:lnTo>
                        <a:pt x="347236" y="106287"/>
                      </a:lnTo>
                      <a:lnTo>
                        <a:pt x="430995" y="61661"/>
                      </a:lnTo>
                      <a:cubicBezTo>
                        <a:pt x="445044" y="78529"/>
                        <a:pt x="446427" y="85407"/>
                        <a:pt x="430339" y="146811"/>
                      </a:cubicBezTo>
                      <a:lnTo>
                        <a:pt x="455462" y="185285"/>
                      </a:lnTo>
                      <a:lnTo>
                        <a:pt x="391237" y="268522"/>
                      </a:lnTo>
                      <a:cubicBezTo>
                        <a:pt x="391237" y="346553"/>
                        <a:pt x="294985" y="402599"/>
                        <a:pt x="249949" y="409810"/>
                      </a:cubicBezTo>
                      <a:cubicBezTo>
                        <a:pt x="204913" y="417021"/>
                        <a:pt x="121022" y="389817"/>
                        <a:pt x="121022" y="311786"/>
                      </a:cubicBezTo>
                      <a:cubicBezTo>
                        <a:pt x="108148" y="344298"/>
                        <a:pt x="116907" y="407712"/>
                        <a:pt x="63858" y="406231"/>
                      </a:cubicBezTo>
                      <a:cubicBezTo>
                        <a:pt x="-1696" y="431765"/>
                        <a:pt x="25459" y="333686"/>
                        <a:pt x="6260" y="297414"/>
                      </a:cubicBezTo>
                      <a:cubicBezTo>
                        <a:pt x="-30677" y="213698"/>
                        <a:pt x="107194" y="118338"/>
                        <a:pt x="123584" y="98659"/>
                      </a:cubicBezTo>
                      <a:cubicBezTo>
                        <a:pt x="141999" y="102760"/>
                        <a:pt x="192398" y="-4241"/>
                        <a:pt x="207171" y="130"/>
                      </a:cubicBezTo>
                      <a:cubicBezTo>
                        <a:pt x="207021" y="40991"/>
                        <a:pt x="206872" y="81853"/>
                        <a:pt x="206722" y="122714"/>
                      </a:cubicBezTo>
                      <a:lnTo>
                        <a:pt x="209405" y="104759"/>
                      </a:lnTo>
                      <a:cubicBezTo>
                        <a:pt x="209724" y="95688"/>
                        <a:pt x="301761" y="44927"/>
                        <a:pt x="299637" y="32293"/>
                      </a:cubicBezTo>
                      <a:close/>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5" name="Oval 184">
                <a:extLst>
                  <a:ext uri="{FF2B5EF4-FFF2-40B4-BE49-F238E27FC236}">
                    <a16:creationId xmlns:a16="http://schemas.microsoft.com/office/drawing/2014/main" id="{BE0993B2-ABD3-41E3-B761-347191F34A3C}"/>
                  </a:ext>
                </a:extLst>
              </p:cNvPr>
              <p:cNvSpPr/>
              <p:nvPr/>
            </p:nvSpPr>
            <p:spPr>
              <a:xfrm>
                <a:off x="5331156" y="813916"/>
                <a:ext cx="45719" cy="457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Oval 185">
                <a:extLst>
                  <a:ext uri="{FF2B5EF4-FFF2-40B4-BE49-F238E27FC236}">
                    <a16:creationId xmlns:a16="http://schemas.microsoft.com/office/drawing/2014/main" id="{ABF5D343-C456-434C-AFDD-3CECF71520B3}"/>
                  </a:ext>
                </a:extLst>
              </p:cNvPr>
              <p:cNvSpPr/>
              <p:nvPr/>
            </p:nvSpPr>
            <p:spPr>
              <a:xfrm>
                <a:off x="5415118" y="810525"/>
                <a:ext cx="45719" cy="457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1" name="Oval 180">
              <a:extLst>
                <a:ext uri="{FF2B5EF4-FFF2-40B4-BE49-F238E27FC236}">
                  <a16:creationId xmlns:a16="http://schemas.microsoft.com/office/drawing/2014/main" id="{46BE8950-8AEC-4970-8124-FEC34E3CB48B}"/>
                </a:ext>
              </a:extLst>
            </p:cNvPr>
            <p:cNvSpPr/>
            <p:nvPr/>
          </p:nvSpPr>
          <p:spPr>
            <a:xfrm>
              <a:off x="6339967" y="4696180"/>
              <a:ext cx="175309" cy="175309"/>
            </a:xfrm>
            <a:prstGeom prst="ellipse">
              <a:avLst/>
            </a:prstGeom>
            <a:solidFill>
              <a:srgbClr val="FCE0AA"/>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Oval 181">
              <a:extLst>
                <a:ext uri="{FF2B5EF4-FFF2-40B4-BE49-F238E27FC236}">
                  <a16:creationId xmlns:a16="http://schemas.microsoft.com/office/drawing/2014/main" id="{BBB426F2-C442-4E69-A8EE-A815A0895FCE}"/>
                </a:ext>
              </a:extLst>
            </p:cNvPr>
            <p:cNvSpPr/>
            <p:nvPr/>
          </p:nvSpPr>
          <p:spPr>
            <a:xfrm>
              <a:off x="6543702" y="4608526"/>
              <a:ext cx="175309" cy="175309"/>
            </a:xfrm>
            <a:prstGeom prst="ellipse">
              <a:avLst/>
            </a:prstGeom>
            <a:solidFill>
              <a:srgbClr val="FCE0AA"/>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Content Placeholder 1">
            <a:extLst>
              <a:ext uri="{FF2B5EF4-FFF2-40B4-BE49-F238E27FC236}">
                <a16:creationId xmlns:a16="http://schemas.microsoft.com/office/drawing/2014/main" id="{258C1E5C-861B-4396-82A8-8CF818342D90}"/>
              </a:ext>
            </a:extLst>
          </p:cNvPr>
          <p:cNvSpPr>
            <a:spLocks noGrp="1"/>
          </p:cNvSpPr>
          <p:nvPr>
            <p:ph idx="1"/>
          </p:nvPr>
        </p:nvSpPr>
        <p:spPr>
          <a:xfrm>
            <a:off x="341594" y="963765"/>
            <a:ext cx="11508704" cy="2465236"/>
          </a:xfrm>
        </p:spPr>
        <p:txBody>
          <a:bodyPr/>
          <a:lstStyle/>
          <a:p>
            <a:r>
              <a:rPr lang="en-US" sz="2000" dirty="0"/>
              <a:t>In any opportunity where there is a queue, the staff are instructed to keep a minimum distance of 2 meter from each other.  This includes the canteen facility, entering the building or getting their temperatures checked.</a:t>
            </a:r>
          </a:p>
          <a:p>
            <a:r>
              <a:rPr lang="en-US" sz="2000" dirty="0"/>
              <a:t>It situations where seating is used, staff are reminded to ensure that a minimum 2 meter distance is enforced.</a:t>
            </a:r>
          </a:p>
          <a:p>
            <a:r>
              <a:rPr lang="en-US" sz="2000" dirty="0"/>
              <a:t>Breaks and meal periods have their time staggered to reduce the opportunity for overcrowding.</a:t>
            </a:r>
          </a:p>
          <a:p>
            <a:r>
              <a:rPr lang="en-US" sz="2000" dirty="0"/>
              <a:t>Where possible staff are instructed to reduce face to face meeting and instead use online methods for meetings or send an email with all the relevant details.</a:t>
            </a:r>
          </a:p>
        </p:txBody>
      </p:sp>
      <p:sp>
        <p:nvSpPr>
          <p:cNvPr id="3" name="Text Placeholder 2">
            <a:extLst>
              <a:ext uri="{FF2B5EF4-FFF2-40B4-BE49-F238E27FC236}">
                <a16:creationId xmlns:a16="http://schemas.microsoft.com/office/drawing/2014/main" id="{7BCE6271-F6E5-45C6-8B29-1F450A5E1F36}"/>
              </a:ext>
            </a:extLst>
          </p:cNvPr>
          <p:cNvSpPr>
            <a:spLocks noGrp="1"/>
          </p:cNvSpPr>
          <p:nvPr>
            <p:ph type="body" sz="quarter" idx="12"/>
          </p:nvPr>
        </p:nvSpPr>
        <p:spPr/>
        <p:txBody>
          <a:bodyPr/>
          <a:lstStyle/>
          <a:p>
            <a:r>
              <a:rPr lang="en-GB" dirty="0"/>
              <a:t>Social distancing</a:t>
            </a:r>
          </a:p>
        </p:txBody>
      </p:sp>
      <p:grpSp>
        <p:nvGrpSpPr>
          <p:cNvPr id="72" name="Group 71">
            <a:extLst>
              <a:ext uri="{FF2B5EF4-FFF2-40B4-BE49-F238E27FC236}">
                <a16:creationId xmlns:a16="http://schemas.microsoft.com/office/drawing/2014/main" id="{87504B96-B724-4828-BAE5-37CA03B00F60}"/>
              </a:ext>
            </a:extLst>
          </p:cNvPr>
          <p:cNvGrpSpPr/>
          <p:nvPr/>
        </p:nvGrpSpPr>
        <p:grpSpPr>
          <a:xfrm>
            <a:off x="4775838" y="3848224"/>
            <a:ext cx="2686214" cy="2686214"/>
            <a:chOff x="579500" y="3711067"/>
            <a:chExt cx="2686214" cy="2686214"/>
          </a:xfrm>
        </p:grpSpPr>
        <p:grpSp>
          <p:nvGrpSpPr>
            <p:cNvPr id="18" name="Group 17">
              <a:extLst>
                <a:ext uri="{FF2B5EF4-FFF2-40B4-BE49-F238E27FC236}">
                  <a16:creationId xmlns:a16="http://schemas.microsoft.com/office/drawing/2014/main" id="{92781E3A-58AE-43CD-939D-D2CCDFC19194}"/>
                </a:ext>
              </a:extLst>
            </p:cNvPr>
            <p:cNvGrpSpPr/>
            <p:nvPr/>
          </p:nvGrpSpPr>
          <p:grpSpPr>
            <a:xfrm>
              <a:off x="579500" y="3711067"/>
              <a:ext cx="2686214" cy="2686214"/>
              <a:chOff x="3295650" y="2076450"/>
              <a:chExt cx="720000" cy="720000"/>
            </a:xfrm>
          </p:grpSpPr>
          <p:sp>
            <p:nvSpPr>
              <p:cNvPr id="19" name="Oval 18">
                <a:extLst>
                  <a:ext uri="{FF2B5EF4-FFF2-40B4-BE49-F238E27FC236}">
                    <a16:creationId xmlns:a16="http://schemas.microsoft.com/office/drawing/2014/main" id="{96FC62D5-FD83-4DCB-BBA0-D268989D813C}"/>
                  </a:ext>
                </a:extLst>
              </p:cNvPr>
              <p:cNvSpPr/>
              <p:nvPr/>
            </p:nvSpPr>
            <p:spPr>
              <a:xfrm>
                <a:off x="3295650" y="2076450"/>
                <a:ext cx="720000" cy="720000"/>
              </a:xfrm>
              <a:prstGeom prst="ellipse">
                <a:avLst/>
              </a:prstGeom>
              <a:solidFill>
                <a:srgbClr val="C4444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94CD88FC-81B3-46C9-A151-96C15DACD1CA}"/>
                  </a:ext>
                </a:extLst>
              </p:cNvPr>
              <p:cNvSpPr/>
              <p:nvPr/>
            </p:nvSpPr>
            <p:spPr>
              <a:xfrm>
                <a:off x="3475650" y="2256450"/>
                <a:ext cx="360000" cy="360000"/>
              </a:xfrm>
              <a:prstGeom prst="ellipse">
                <a:avLst/>
              </a:prstGeom>
              <a:solidFill>
                <a:srgbClr val="009B4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Rectangle 21">
              <a:extLst>
                <a:ext uri="{FF2B5EF4-FFF2-40B4-BE49-F238E27FC236}">
                  <a16:creationId xmlns:a16="http://schemas.microsoft.com/office/drawing/2014/main" id="{7F9543F4-9B8C-457E-9AE8-853F54B17626}"/>
                </a:ext>
              </a:extLst>
            </p:cNvPr>
            <p:cNvSpPr/>
            <p:nvPr/>
          </p:nvSpPr>
          <p:spPr bwMode="auto">
            <a:xfrm>
              <a:off x="2267351" y="4075630"/>
              <a:ext cx="651636" cy="651636"/>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400" dirty="0">
                  <a:solidFill>
                    <a:schemeClr val="bg1"/>
                  </a:solidFill>
                  <a:latin typeface="Arial" panose="020B0604020202020204" pitchFamily="34" charset="0"/>
                  <a:cs typeface="Arial" panose="020B0604020202020204" pitchFamily="34" charset="0"/>
                </a:rPr>
                <a:t>2M</a:t>
              </a:r>
            </a:p>
          </p:txBody>
        </p:sp>
        <p:cxnSp>
          <p:nvCxnSpPr>
            <p:cNvPr id="24" name="Straight Arrow Connector 23">
              <a:extLst>
                <a:ext uri="{FF2B5EF4-FFF2-40B4-BE49-F238E27FC236}">
                  <a16:creationId xmlns:a16="http://schemas.microsoft.com/office/drawing/2014/main" id="{3F125204-7122-4097-9DF9-0E42BEFC1FCE}"/>
                </a:ext>
              </a:extLst>
            </p:cNvPr>
            <p:cNvCxnSpPr>
              <a:stCxn id="20" idx="0"/>
              <a:endCxn id="19" idx="0"/>
            </p:cNvCxnSpPr>
            <p:nvPr/>
          </p:nvCxnSpPr>
          <p:spPr bwMode="auto">
            <a:xfrm flipH="1" flipV="1">
              <a:off x="1922607" y="3711067"/>
              <a:ext cx="1" cy="671554"/>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25" name="Straight Arrow Connector 24">
              <a:extLst>
                <a:ext uri="{FF2B5EF4-FFF2-40B4-BE49-F238E27FC236}">
                  <a16:creationId xmlns:a16="http://schemas.microsoft.com/office/drawing/2014/main" id="{62902A8A-7998-47A7-A039-1E92EF7F715A}"/>
                </a:ext>
              </a:extLst>
            </p:cNvPr>
            <p:cNvCxnSpPr>
              <a:cxnSpLocks/>
              <a:stCxn id="20" idx="2"/>
              <a:endCxn id="19" idx="2"/>
            </p:cNvCxnSpPr>
            <p:nvPr/>
          </p:nvCxnSpPr>
          <p:spPr bwMode="auto">
            <a:xfrm flipH="1" flipV="1">
              <a:off x="579500" y="5054174"/>
              <a:ext cx="671554" cy="1"/>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26" name="Straight Arrow Connector 25">
              <a:extLst>
                <a:ext uri="{FF2B5EF4-FFF2-40B4-BE49-F238E27FC236}">
                  <a16:creationId xmlns:a16="http://schemas.microsoft.com/office/drawing/2014/main" id="{0F437152-7316-43D3-A681-A4542EC600A6}"/>
                </a:ext>
              </a:extLst>
            </p:cNvPr>
            <p:cNvCxnSpPr>
              <a:cxnSpLocks/>
              <a:stCxn id="19" idx="4"/>
              <a:endCxn id="20" idx="4"/>
            </p:cNvCxnSpPr>
            <p:nvPr/>
          </p:nvCxnSpPr>
          <p:spPr bwMode="auto">
            <a:xfrm flipV="1">
              <a:off x="1922607" y="5725728"/>
              <a:ext cx="1" cy="671553"/>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27" name="Straight Arrow Connector 26">
              <a:extLst>
                <a:ext uri="{FF2B5EF4-FFF2-40B4-BE49-F238E27FC236}">
                  <a16:creationId xmlns:a16="http://schemas.microsoft.com/office/drawing/2014/main" id="{65D9539D-A78C-4194-9F55-518767B6DE1F}"/>
                </a:ext>
              </a:extLst>
            </p:cNvPr>
            <p:cNvCxnSpPr>
              <a:cxnSpLocks/>
              <a:stCxn id="19" idx="6"/>
              <a:endCxn id="20" idx="6"/>
            </p:cNvCxnSpPr>
            <p:nvPr/>
          </p:nvCxnSpPr>
          <p:spPr bwMode="auto">
            <a:xfrm flipH="1">
              <a:off x="2594161" y="5054174"/>
              <a:ext cx="671553" cy="1"/>
            </a:xfrm>
            <a:prstGeom prst="straightConnector1">
              <a:avLst/>
            </a:prstGeom>
            <a:solidFill>
              <a:schemeClr val="accent1"/>
            </a:solidFill>
            <a:ln w="9525" cap="flat" cmpd="sng" algn="ctr">
              <a:solidFill>
                <a:schemeClr val="tx1"/>
              </a:solidFill>
              <a:prstDash val="solid"/>
              <a:round/>
              <a:headEnd type="triangle"/>
              <a:tailEnd type="triangle"/>
            </a:ln>
            <a:effectLst/>
          </p:spPr>
        </p:cxnSp>
        <p:sp>
          <p:nvSpPr>
            <p:cNvPr id="46" name="Rectangle 45">
              <a:extLst>
                <a:ext uri="{FF2B5EF4-FFF2-40B4-BE49-F238E27FC236}">
                  <a16:creationId xmlns:a16="http://schemas.microsoft.com/office/drawing/2014/main" id="{ACBB580B-CEE1-4232-ADF5-C121AEE53A1F}"/>
                </a:ext>
              </a:extLst>
            </p:cNvPr>
            <p:cNvSpPr/>
            <p:nvPr/>
          </p:nvSpPr>
          <p:spPr bwMode="auto">
            <a:xfrm>
              <a:off x="1252678" y="4327069"/>
              <a:ext cx="1336714" cy="1336714"/>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3800" dirty="0">
                  <a:solidFill>
                    <a:schemeClr val="bg1"/>
                  </a:solidFill>
                  <a:latin typeface="Arial" panose="020B0604020202020204" pitchFamily="34" charset="0"/>
                  <a:cs typeface="Arial" panose="020B0604020202020204" pitchFamily="34" charset="0"/>
                </a:rPr>
                <a:t>☺</a:t>
              </a:r>
            </a:p>
          </p:txBody>
        </p:sp>
        <p:sp>
          <p:nvSpPr>
            <p:cNvPr id="51" name="Rectangle 50">
              <a:extLst>
                <a:ext uri="{FF2B5EF4-FFF2-40B4-BE49-F238E27FC236}">
                  <a16:creationId xmlns:a16="http://schemas.microsoft.com/office/drawing/2014/main" id="{B5CBF0B4-9514-408F-968E-409892FCC86B}"/>
                </a:ext>
              </a:extLst>
            </p:cNvPr>
            <p:cNvSpPr/>
            <p:nvPr/>
          </p:nvSpPr>
          <p:spPr bwMode="auto">
            <a:xfrm>
              <a:off x="2263574" y="5399910"/>
              <a:ext cx="651636" cy="651636"/>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400" dirty="0">
                  <a:solidFill>
                    <a:schemeClr val="bg1"/>
                  </a:solidFill>
                  <a:latin typeface="Arial" panose="020B0604020202020204" pitchFamily="34" charset="0"/>
                  <a:cs typeface="Arial" panose="020B0604020202020204" pitchFamily="34" charset="0"/>
                </a:rPr>
                <a:t>2M</a:t>
              </a:r>
            </a:p>
          </p:txBody>
        </p:sp>
        <p:sp>
          <p:nvSpPr>
            <p:cNvPr id="52" name="Rectangle 51">
              <a:extLst>
                <a:ext uri="{FF2B5EF4-FFF2-40B4-BE49-F238E27FC236}">
                  <a16:creationId xmlns:a16="http://schemas.microsoft.com/office/drawing/2014/main" id="{75B87358-1D86-43FA-BA8F-DBBC1AF435B0}"/>
                </a:ext>
              </a:extLst>
            </p:cNvPr>
            <p:cNvSpPr/>
            <p:nvPr/>
          </p:nvSpPr>
          <p:spPr bwMode="auto">
            <a:xfrm>
              <a:off x="932781" y="4075630"/>
              <a:ext cx="651636" cy="651636"/>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400" dirty="0">
                  <a:solidFill>
                    <a:schemeClr val="bg1"/>
                  </a:solidFill>
                  <a:latin typeface="Arial" panose="020B0604020202020204" pitchFamily="34" charset="0"/>
                  <a:cs typeface="Arial" panose="020B0604020202020204" pitchFamily="34" charset="0"/>
                </a:rPr>
                <a:t>2M</a:t>
              </a:r>
            </a:p>
          </p:txBody>
        </p:sp>
        <p:sp>
          <p:nvSpPr>
            <p:cNvPr id="53" name="Rectangle 52">
              <a:extLst>
                <a:ext uri="{FF2B5EF4-FFF2-40B4-BE49-F238E27FC236}">
                  <a16:creationId xmlns:a16="http://schemas.microsoft.com/office/drawing/2014/main" id="{6D7F658E-7052-4CD8-9473-4F46CF818543}"/>
                </a:ext>
              </a:extLst>
            </p:cNvPr>
            <p:cNvSpPr/>
            <p:nvPr/>
          </p:nvSpPr>
          <p:spPr bwMode="auto">
            <a:xfrm>
              <a:off x="929004" y="5399910"/>
              <a:ext cx="651636" cy="651636"/>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400" dirty="0">
                  <a:solidFill>
                    <a:schemeClr val="bg1"/>
                  </a:solidFill>
                  <a:latin typeface="Arial" panose="020B0604020202020204" pitchFamily="34" charset="0"/>
                  <a:cs typeface="Arial" panose="020B0604020202020204" pitchFamily="34" charset="0"/>
                </a:rPr>
                <a:t>2M</a:t>
              </a:r>
            </a:p>
          </p:txBody>
        </p:sp>
      </p:grpSp>
      <p:sp>
        <p:nvSpPr>
          <p:cNvPr id="73" name="Oval 72">
            <a:extLst>
              <a:ext uri="{FF2B5EF4-FFF2-40B4-BE49-F238E27FC236}">
                <a16:creationId xmlns:a16="http://schemas.microsoft.com/office/drawing/2014/main" id="{C0014A99-81E5-435A-BBDB-53A0CCDC5219}"/>
              </a:ext>
            </a:extLst>
          </p:cNvPr>
          <p:cNvSpPr/>
          <p:nvPr/>
        </p:nvSpPr>
        <p:spPr>
          <a:xfrm>
            <a:off x="8229125" y="4483552"/>
            <a:ext cx="720000" cy="720000"/>
          </a:xfrm>
          <a:prstGeom prst="ellipse">
            <a:avLst/>
          </a:prstGeom>
          <a:solidFill>
            <a:srgbClr val="A8D1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A157A69B-89A4-4E87-ADF2-0171F9A14516}"/>
              </a:ext>
            </a:extLst>
          </p:cNvPr>
          <p:cNvSpPr/>
          <p:nvPr/>
        </p:nvSpPr>
        <p:spPr bwMode="auto">
          <a:xfrm>
            <a:off x="8502864" y="5259630"/>
            <a:ext cx="3155746" cy="651636"/>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400" dirty="0">
                <a:latin typeface="Arial" panose="020B0604020202020204" pitchFamily="34" charset="0"/>
                <a:cs typeface="Arial" panose="020B0604020202020204" pitchFamily="34" charset="0"/>
              </a:rPr>
              <a:t>Queue example</a:t>
            </a:r>
          </a:p>
        </p:txBody>
      </p:sp>
      <p:sp>
        <p:nvSpPr>
          <p:cNvPr id="78" name="Oval 77">
            <a:extLst>
              <a:ext uri="{FF2B5EF4-FFF2-40B4-BE49-F238E27FC236}">
                <a16:creationId xmlns:a16="http://schemas.microsoft.com/office/drawing/2014/main" id="{B345989C-7B7B-4AE8-A72B-096C2529B4CC}"/>
              </a:ext>
            </a:extLst>
          </p:cNvPr>
          <p:cNvSpPr/>
          <p:nvPr/>
        </p:nvSpPr>
        <p:spPr>
          <a:xfrm>
            <a:off x="9003954" y="4483552"/>
            <a:ext cx="720000" cy="720000"/>
          </a:xfrm>
          <a:prstGeom prst="ellipse">
            <a:avLst/>
          </a:prstGeom>
          <a:solidFill>
            <a:srgbClr val="A8D1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3D970B22-D093-4076-BEF9-937539D2C211}"/>
              </a:ext>
            </a:extLst>
          </p:cNvPr>
          <p:cNvSpPr/>
          <p:nvPr/>
        </p:nvSpPr>
        <p:spPr bwMode="auto">
          <a:xfrm>
            <a:off x="8642399" y="3898114"/>
            <a:ext cx="595170" cy="516294"/>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400" b="1" dirty="0">
                <a:solidFill>
                  <a:schemeClr val="accent1"/>
                </a:solidFill>
                <a:latin typeface="Arial" panose="020B0604020202020204" pitchFamily="34" charset="0"/>
                <a:cs typeface="Arial" panose="020B0604020202020204" pitchFamily="34" charset="0"/>
              </a:rPr>
              <a:t>OK</a:t>
            </a:r>
          </a:p>
        </p:txBody>
      </p:sp>
      <p:sp>
        <p:nvSpPr>
          <p:cNvPr id="88" name="Rectangle 87">
            <a:extLst>
              <a:ext uri="{FF2B5EF4-FFF2-40B4-BE49-F238E27FC236}">
                <a16:creationId xmlns:a16="http://schemas.microsoft.com/office/drawing/2014/main" id="{AEA6D57E-20F5-4B75-84EF-CABC622BAEA2}"/>
              </a:ext>
            </a:extLst>
          </p:cNvPr>
          <p:cNvSpPr/>
          <p:nvPr/>
        </p:nvSpPr>
        <p:spPr bwMode="auto">
          <a:xfrm>
            <a:off x="10335391" y="3898114"/>
            <a:ext cx="719999" cy="516294"/>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400" b="1" dirty="0">
                <a:solidFill>
                  <a:schemeClr val="accent4"/>
                </a:solidFill>
                <a:latin typeface="Arial" panose="020B0604020202020204" pitchFamily="34" charset="0"/>
                <a:cs typeface="Arial" panose="020B0604020202020204" pitchFamily="34" charset="0"/>
              </a:rPr>
              <a:t>NOK</a:t>
            </a:r>
          </a:p>
        </p:txBody>
      </p:sp>
      <p:grpSp>
        <p:nvGrpSpPr>
          <p:cNvPr id="90" name="Group 89">
            <a:extLst>
              <a:ext uri="{FF2B5EF4-FFF2-40B4-BE49-F238E27FC236}">
                <a16:creationId xmlns:a16="http://schemas.microsoft.com/office/drawing/2014/main" id="{3CAA4BB8-8E19-4151-A66B-277F582DF2A4}"/>
              </a:ext>
            </a:extLst>
          </p:cNvPr>
          <p:cNvGrpSpPr/>
          <p:nvPr/>
        </p:nvGrpSpPr>
        <p:grpSpPr>
          <a:xfrm>
            <a:off x="10432858" y="4483552"/>
            <a:ext cx="1138063" cy="720000"/>
            <a:chOff x="9460348" y="4637457"/>
            <a:chExt cx="871118" cy="551116"/>
          </a:xfrm>
        </p:grpSpPr>
        <p:sp>
          <p:nvSpPr>
            <p:cNvPr id="91" name="Oval 90">
              <a:extLst>
                <a:ext uri="{FF2B5EF4-FFF2-40B4-BE49-F238E27FC236}">
                  <a16:creationId xmlns:a16="http://schemas.microsoft.com/office/drawing/2014/main" id="{433BB9F8-300E-4FB6-BC1F-D76190A14BCB}"/>
                </a:ext>
              </a:extLst>
            </p:cNvPr>
            <p:cNvSpPr/>
            <p:nvPr/>
          </p:nvSpPr>
          <p:spPr>
            <a:xfrm>
              <a:off x="9460348" y="4637457"/>
              <a:ext cx="551116" cy="551116"/>
            </a:xfrm>
            <a:prstGeom prst="ellipse">
              <a:avLst/>
            </a:prstGeom>
            <a:solidFill>
              <a:srgbClr val="C4444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43372E0B-EC44-4CC4-80D6-D0E54A74F657}"/>
                </a:ext>
              </a:extLst>
            </p:cNvPr>
            <p:cNvSpPr/>
            <p:nvPr/>
          </p:nvSpPr>
          <p:spPr>
            <a:xfrm>
              <a:off x="9598127" y="4775236"/>
              <a:ext cx="275558" cy="275558"/>
            </a:xfrm>
            <a:prstGeom prst="ellipse">
              <a:avLst/>
            </a:prstGeom>
            <a:gradFill>
              <a:gsLst>
                <a:gs pos="49000">
                  <a:schemeClr val="accent1"/>
                </a:gs>
                <a:gs pos="51000">
                  <a:schemeClr val="accent4"/>
                </a:gs>
              </a:gsLst>
              <a:lin ang="0" scaled="0"/>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0C5DA578-37AE-44CA-8159-B3B68ABF0EA3}"/>
                </a:ext>
              </a:extLst>
            </p:cNvPr>
            <p:cNvSpPr/>
            <p:nvPr/>
          </p:nvSpPr>
          <p:spPr>
            <a:xfrm>
              <a:off x="9780350" y="4637457"/>
              <a:ext cx="551116" cy="551116"/>
            </a:xfrm>
            <a:prstGeom prst="ellipse">
              <a:avLst/>
            </a:prstGeom>
            <a:solidFill>
              <a:srgbClr val="C4444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6" name="Group 155">
            <a:extLst>
              <a:ext uri="{FF2B5EF4-FFF2-40B4-BE49-F238E27FC236}">
                <a16:creationId xmlns:a16="http://schemas.microsoft.com/office/drawing/2014/main" id="{CCFFB7FC-46B7-44A0-858A-2500D70A0FCB}"/>
              </a:ext>
            </a:extLst>
          </p:cNvPr>
          <p:cNvGrpSpPr/>
          <p:nvPr/>
        </p:nvGrpSpPr>
        <p:grpSpPr>
          <a:xfrm>
            <a:off x="684101" y="4087913"/>
            <a:ext cx="3050925" cy="2155185"/>
            <a:chOff x="4428735" y="4087913"/>
            <a:chExt cx="3050925" cy="2155185"/>
          </a:xfrm>
        </p:grpSpPr>
        <p:sp>
          <p:nvSpPr>
            <p:cNvPr id="56" name="Rectangle 55">
              <a:extLst>
                <a:ext uri="{FF2B5EF4-FFF2-40B4-BE49-F238E27FC236}">
                  <a16:creationId xmlns:a16="http://schemas.microsoft.com/office/drawing/2014/main" id="{3BF0A7E1-6011-4748-9E34-D5B0480BF7E0}"/>
                </a:ext>
              </a:extLst>
            </p:cNvPr>
            <p:cNvSpPr/>
            <p:nvPr/>
          </p:nvSpPr>
          <p:spPr>
            <a:xfrm>
              <a:off x="6682378" y="4541913"/>
              <a:ext cx="330670" cy="66133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2C87687B-AB5F-4638-9A5A-EDD4C4B51018}"/>
                </a:ext>
              </a:extLst>
            </p:cNvPr>
            <p:cNvSpPr/>
            <p:nvPr/>
          </p:nvSpPr>
          <p:spPr>
            <a:xfrm>
              <a:off x="6351709" y="4541913"/>
              <a:ext cx="330670" cy="66133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9" name="Group 58">
              <a:extLst>
                <a:ext uri="{FF2B5EF4-FFF2-40B4-BE49-F238E27FC236}">
                  <a16:creationId xmlns:a16="http://schemas.microsoft.com/office/drawing/2014/main" id="{65338086-C179-4078-AD5A-122F754E2E25}"/>
                </a:ext>
              </a:extLst>
            </p:cNvPr>
            <p:cNvGrpSpPr/>
            <p:nvPr/>
          </p:nvGrpSpPr>
          <p:grpSpPr>
            <a:xfrm>
              <a:off x="6248904" y="4087913"/>
              <a:ext cx="551116" cy="551116"/>
              <a:chOff x="3295650" y="2076450"/>
              <a:chExt cx="720000" cy="720000"/>
            </a:xfrm>
          </p:grpSpPr>
          <p:sp>
            <p:nvSpPr>
              <p:cNvPr id="66" name="Oval 65">
                <a:extLst>
                  <a:ext uri="{FF2B5EF4-FFF2-40B4-BE49-F238E27FC236}">
                    <a16:creationId xmlns:a16="http://schemas.microsoft.com/office/drawing/2014/main" id="{DD4333F4-0CC8-4960-A8CF-0AEF9FBA44DE}"/>
                  </a:ext>
                </a:extLst>
              </p:cNvPr>
              <p:cNvSpPr/>
              <p:nvPr/>
            </p:nvSpPr>
            <p:spPr>
              <a:xfrm>
                <a:off x="3295650" y="2076450"/>
                <a:ext cx="720000" cy="720000"/>
              </a:xfrm>
              <a:prstGeom prst="ellipse">
                <a:avLst/>
              </a:prstGeom>
              <a:solidFill>
                <a:srgbClr val="A8D1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9777C805-2213-4AE8-A272-37D662416B90}"/>
                  </a:ext>
                </a:extLst>
              </p:cNvPr>
              <p:cNvSpPr/>
              <p:nvPr/>
            </p:nvSpPr>
            <p:spPr>
              <a:xfrm>
                <a:off x="3475650" y="2256450"/>
                <a:ext cx="360000" cy="360000"/>
              </a:xfrm>
              <a:prstGeom prst="ellipse">
                <a:avLst/>
              </a:prstGeom>
              <a:solidFill>
                <a:srgbClr val="009B4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1" name="Rectangle 70">
              <a:extLst>
                <a:ext uri="{FF2B5EF4-FFF2-40B4-BE49-F238E27FC236}">
                  <a16:creationId xmlns:a16="http://schemas.microsoft.com/office/drawing/2014/main" id="{EE347FAC-01D4-4738-95A3-6CA7611943BF}"/>
                </a:ext>
              </a:extLst>
            </p:cNvPr>
            <p:cNvSpPr/>
            <p:nvPr/>
          </p:nvSpPr>
          <p:spPr bwMode="auto">
            <a:xfrm>
              <a:off x="4428735" y="5591462"/>
              <a:ext cx="3050925" cy="651636"/>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400" dirty="0">
                  <a:latin typeface="Arial" panose="020B0604020202020204" pitchFamily="34" charset="0"/>
                  <a:cs typeface="Arial" panose="020B0604020202020204" pitchFamily="34" charset="0"/>
                </a:rPr>
                <a:t>Seating example</a:t>
              </a:r>
            </a:p>
          </p:txBody>
        </p:sp>
        <p:grpSp>
          <p:nvGrpSpPr>
            <p:cNvPr id="110" name="Group 109">
              <a:extLst>
                <a:ext uri="{FF2B5EF4-FFF2-40B4-BE49-F238E27FC236}">
                  <a16:creationId xmlns:a16="http://schemas.microsoft.com/office/drawing/2014/main" id="{A4F84650-B096-49A1-B53E-448D525D49B6}"/>
                </a:ext>
              </a:extLst>
            </p:cNvPr>
            <p:cNvGrpSpPr/>
            <p:nvPr/>
          </p:nvGrpSpPr>
          <p:grpSpPr>
            <a:xfrm>
              <a:off x="4428736" y="4087914"/>
              <a:ext cx="1577877" cy="1575869"/>
              <a:chOff x="4002946" y="4087914"/>
              <a:chExt cx="1577877" cy="1575869"/>
            </a:xfrm>
          </p:grpSpPr>
          <p:grpSp>
            <p:nvGrpSpPr>
              <p:cNvPr id="54" name="Group 53">
                <a:extLst>
                  <a:ext uri="{FF2B5EF4-FFF2-40B4-BE49-F238E27FC236}">
                    <a16:creationId xmlns:a16="http://schemas.microsoft.com/office/drawing/2014/main" id="{EA770009-75FB-43C8-B2E6-45A19E9B1C2B}"/>
                  </a:ext>
                </a:extLst>
              </p:cNvPr>
              <p:cNvGrpSpPr/>
              <p:nvPr/>
            </p:nvGrpSpPr>
            <p:grpSpPr>
              <a:xfrm>
                <a:off x="4002946" y="4087914"/>
                <a:ext cx="1577877" cy="1575869"/>
                <a:chOff x="7847993" y="3792626"/>
                <a:chExt cx="2061400" cy="2058777"/>
              </a:xfrm>
            </p:grpSpPr>
            <p:sp>
              <p:nvSpPr>
                <p:cNvPr id="4" name="Rectangle 3">
                  <a:extLst>
                    <a:ext uri="{FF2B5EF4-FFF2-40B4-BE49-F238E27FC236}">
                      <a16:creationId xmlns:a16="http://schemas.microsoft.com/office/drawing/2014/main" id="{23BA3C80-919A-4C19-AB31-1B4412CFB48C}"/>
                    </a:ext>
                  </a:extLst>
                </p:cNvPr>
                <p:cNvSpPr/>
                <p:nvPr/>
              </p:nvSpPr>
              <p:spPr>
                <a:xfrm>
                  <a:off x="8867793" y="4385749"/>
                  <a:ext cx="432000" cy="864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0D0800B0-53C8-471B-8E37-AA1A4CBF6E25}"/>
                    </a:ext>
                  </a:extLst>
                </p:cNvPr>
                <p:cNvSpPr/>
                <p:nvPr/>
              </p:nvSpPr>
              <p:spPr>
                <a:xfrm>
                  <a:off x="8435793" y="4385749"/>
                  <a:ext cx="432000" cy="864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6388B680-7E9B-4973-AD89-03BB06E585D0}"/>
                    </a:ext>
                  </a:extLst>
                </p:cNvPr>
                <p:cNvGrpSpPr/>
                <p:nvPr/>
              </p:nvGrpSpPr>
              <p:grpSpPr>
                <a:xfrm>
                  <a:off x="7847993" y="4694174"/>
                  <a:ext cx="720000" cy="720000"/>
                  <a:chOff x="3295650" y="2076450"/>
                  <a:chExt cx="720000" cy="720000"/>
                </a:xfrm>
              </p:grpSpPr>
              <p:sp>
                <p:nvSpPr>
                  <p:cNvPr id="7" name="Oval 6">
                    <a:extLst>
                      <a:ext uri="{FF2B5EF4-FFF2-40B4-BE49-F238E27FC236}">
                        <a16:creationId xmlns:a16="http://schemas.microsoft.com/office/drawing/2014/main" id="{A6ECE8A8-F9AD-492B-8DAE-F0C820EF28DE}"/>
                      </a:ext>
                    </a:extLst>
                  </p:cNvPr>
                  <p:cNvSpPr/>
                  <p:nvPr/>
                </p:nvSpPr>
                <p:spPr>
                  <a:xfrm>
                    <a:off x="3295650" y="2076450"/>
                    <a:ext cx="720000" cy="720000"/>
                  </a:xfrm>
                  <a:prstGeom prst="ellipse">
                    <a:avLst/>
                  </a:prstGeom>
                  <a:solidFill>
                    <a:srgbClr val="A8D1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6AAF4BEF-2638-4009-8993-84DF0917D907}"/>
                      </a:ext>
                    </a:extLst>
                  </p:cNvPr>
                  <p:cNvSpPr/>
                  <p:nvPr/>
                </p:nvSpPr>
                <p:spPr>
                  <a:xfrm>
                    <a:off x="3475650" y="2256450"/>
                    <a:ext cx="360000" cy="360000"/>
                  </a:xfrm>
                  <a:prstGeom prst="ellipse">
                    <a:avLst/>
                  </a:prstGeom>
                  <a:solidFill>
                    <a:srgbClr val="009B4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 8">
                  <a:extLst>
                    <a:ext uri="{FF2B5EF4-FFF2-40B4-BE49-F238E27FC236}">
                      <a16:creationId xmlns:a16="http://schemas.microsoft.com/office/drawing/2014/main" id="{8B2FD0A1-39D1-4546-935B-4240876E437C}"/>
                    </a:ext>
                  </a:extLst>
                </p:cNvPr>
                <p:cNvGrpSpPr/>
                <p:nvPr/>
              </p:nvGrpSpPr>
              <p:grpSpPr>
                <a:xfrm>
                  <a:off x="8301485" y="3792626"/>
                  <a:ext cx="720000" cy="720000"/>
                  <a:chOff x="3295650" y="2076450"/>
                  <a:chExt cx="720000" cy="720000"/>
                </a:xfrm>
              </p:grpSpPr>
              <p:sp>
                <p:nvSpPr>
                  <p:cNvPr id="10" name="Oval 9">
                    <a:extLst>
                      <a:ext uri="{FF2B5EF4-FFF2-40B4-BE49-F238E27FC236}">
                        <a16:creationId xmlns:a16="http://schemas.microsoft.com/office/drawing/2014/main" id="{DBB02E61-F3BA-4114-AE13-E0F1E5E12986}"/>
                      </a:ext>
                    </a:extLst>
                  </p:cNvPr>
                  <p:cNvSpPr/>
                  <p:nvPr/>
                </p:nvSpPr>
                <p:spPr>
                  <a:xfrm>
                    <a:off x="3295650" y="2076450"/>
                    <a:ext cx="720000" cy="720000"/>
                  </a:xfrm>
                  <a:prstGeom prst="ellipse">
                    <a:avLst/>
                  </a:prstGeom>
                  <a:solidFill>
                    <a:srgbClr val="A8D1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21B85F17-BDC4-4290-980F-00B584C3C02D}"/>
                      </a:ext>
                    </a:extLst>
                  </p:cNvPr>
                  <p:cNvSpPr/>
                  <p:nvPr/>
                </p:nvSpPr>
                <p:spPr>
                  <a:xfrm>
                    <a:off x="3475650" y="2256450"/>
                    <a:ext cx="360000" cy="360000"/>
                  </a:xfrm>
                  <a:prstGeom prst="ellipse">
                    <a:avLst/>
                  </a:prstGeom>
                  <a:solidFill>
                    <a:srgbClr val="009B4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a:extLst>
                    <a:ext uri="{FF2B5EF4-FFF2-40B4-BE49-F238E27FC236}">
                      <a16:creationId xmlns:a16="http://schemas.microsoft.com/office/drawing/2014/main" id="{F59D95DA-DA78-418F-B4F7-7B273C604B6D}"/>
                    </a:ext>
                  </a:extLst>
                </p:cNvPr>
                <p:cNvGrpSpPr/>
                <p:nvPr/>
              </p:nvGrpSpPr>
              <p:grpSpPr>
                <a:xfrm>
                  <a:off x="9189393" y="4187003"/>
                  <a:ext cx="720000" cy="720000"/>
                  <a:chOff x="3295650" y="2076450"/>
                  <a:chExt cx="720000" cy="720000"/>
                </a:xfrm>
              </p:grpSpPr>
              <p:sp>
                <p:nvSpPr>
                  <p:cNvPr id="13" name="Oval 12">
                    <a:extLst>
                      <a:ext uri="{FF2B5EF4-FFF2-40B4-BE49-F238E27FC236}">
                        <a16:creationId xmlns:a16="http://schemas.microsoft.com/office/drawing/2014/main" id="{6A8C5B44-8511-4232-8D9E-DABC57112814}"/>
                      </a:ext>
                    </a:extLst>
                  </p:cNvPr>
                  <p:cNvSpPr/>
                  <p:nvPr/>
                </p:nvSpPr>
                <p:spPr>
                  <a:xfrm>
                    <a:off x="3295650" y="2076450"/>
                    <a:ext cx="720000" cy="720000"/>
                  </a:xfrm>
                  <a:prstGeom prst="ellipse">
                    <a:avLst/>
                  </a:prstGeom>
                  <a:solidFill>
                    <a:srgbClr val="A8D1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CD44AA4D-2EBA-471C-B284-872DFF4B7B62}"/>
                      </a:ext>
                    </a:extLst>
                  </p:cNvPr>
                  <p:cNvSpPr/>
                  <p:nvPr/>
                </p:nvSpPr>
                <p:spPr>
                  <a:xfrm>
                    <a:off x="3475650" y="2256450"/>
                    <a:ext cx="360000" cy="360000"/>
                  </a:xfrm>
                  <a:prstGeom prst="ellipse">
                    <a:avLst/>
                  </a:prstGeom>
                  <a:solidFill>
                    <a:srgbClr val="009B4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22E0852F-D8F1-4731-9ED1-D397F4093DC1}"/>
                    </a:ext>
                  </a:extLst>
                </p:cNvPr>
                <p:cNvGrpSpPr/>
                <p:nvPr/>
              </p:nvGrpSpPr>
              <p:grpSpPr>
                <a:xfrm>
                  <a:off x="8786101" y="5131403"/>
                  <a:ext cx="720000" cy="720000"/>
                  <a:chOff x="3295650" y="2076450"/>
                  <a:chExt cx="720000" cy="720000"/>
                </a:xfrm>
              </p:grpSpPr>
              <p:sp>
                <p:nvSpPr>
                  <p:cNvPr id="16" name="Oval 15">
                    <a:extLst>
                      <a:ext uri="{FF2B5EF4-FFF2-40B4-BE49-F238E27FC236}">
                        <a16:creationId xmlns:a16="http://schemas.microsoft.com/office/drawing/2014/main" id="{D2986B6B-D19E-467C-8783-6C0439A28F0D}"/>
                      </a:ext>
                    </a:extLst>
                  </p:cNvPr>
                  <p:cNvSpPr/>
                  <p:nvPr/>
                </p:nvSpPr>
                <p:spPr>
                  <a:xfrm>
                    <a:off x="3295650" y="2076450"/>
                    <a:ext cx="720000" cy="720000"/>
                  </a:xfrm>
                  <a:prstGeom prst="ellipse">
                    <a:avLst/>
                  </a:prstGeom>
                  <a:solidFill>
                    <a:srgbClr val="A8D1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49A617C2-6151-418C-8216-88323F5D6608}"/>
                      </a:ext>
                    </a:extLst>
                  </p:cNvPr>
                  <p:cNvSpPr/>
                  <p:nvPr/>
                </p:nvSpPr>
                <p:spPr>
                  <a:xfrm>
                    <a:off x="3475650" y="2256450"/>
                    <a:ext cx="360000" cy="360000"/>
                  </a:xfrm>
                  <a:prstGeom prst="ellipse">
                    <a:avLst/>
                  </a:prstGeom>
                  <a:solidFill>
                    <a:srgbClr val="009B4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00" name="Rectangle 99">
                <a:extLst>
                  <a:ext uri="{FF2B5EF4-FFF2-40B4-BE49-F238E27FC236}">
                    <a16:creationId xmlns:a16="http://schemas.microsoft.com/office/drawing/2014/main" id="{B23ACC8A-E9E7-48E2-A3ED-1040906D5510}"/>
                  </a:ext>
                </a:extLst>
              </p:cNvPr>
              <p:cNvSpPr/>
              <p:nvPr/>
            </p:nvSpPr>
            <p:spPr bwMode="auto">
              <a:xfrm>
                <a:off x="4563095" y="4763603"/>
                <a:ext cx="445334" cy="234922"/>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000" b="1" dirty="0">
                    <a:solidFill>
                      <a:schemeClr val="accent1"/>
                    </a:solidFill>
                    <a:latin typeface="Arial" panose="020B0604020202020204" pitchFamily="34" charset="0"/>
                    <a:cs typeface="Arial" panose="020B0604020202020204" pitchFamily="34" charset="0"/>
                  </a:rPr>
                  <a:t>OK</a:t>
                </a:r>
              </a:p>
            </p:txBody>
          </p:sp>
        </p:grpSp>
        <p:sp>
          <p:nvSpPr>
            <p:cNvPr id="101" name="Rectangle 100">
              <a:extLst>
                <a:ext uri="{FF2B5EF4-FFF2-40B4-BE49-F238E27FC236}">
                  <a16:creationId xmlns:a16="http://schemas.microsoft.com/office/drawing/2014/main" id="{9920C9A1-A682-4085-A181-E105FB912162}"/>
                </a:ext>
              </a:extLst>
            </p:cNvPr>
            <p:cNvSpPr/>
            <p:nvPr/>
          </p:nvSpPr>
          <p:spPr bwMode="auto">
            <a:xfrm>
              <a:off x="6384498" y="4733515"/>
              <a:ext cx="591110" cy="295098"/>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000" b="1" dirty="0">
                  <a:solidFill>
                    <a:schemeClr val="accent4"/>
                  </a:solidFill>
                  <a:latin typeface="Arial" panose="020B0604020202020204" pitchFamily="34" charset="0"/>
                  <a:cs typeface="Arial" panose="020B0604020202020204" pitchFamily="34" charset="0"/>
                </a:rPr>
                <a:t>NOK</a:t>
              </a:r>
            </a:p>
          </p:txBody>
        </p:sp>
        <p:grpSp>
          <p:nvGrpSpPr>
            <p:cNvPr id="106" name="Group 105">
              <a:extLst>
                <a:ext uri="{FF2B5EF4-FFF2-40B4-BE49-F238E27FC236}">
                  <a16:creationId xmlns:a16="http://schemas.microsoft.com/office/drawing/2014/main" id="{E44C98A5-259B-427B-8575-166E2D8D4771}"/>
                </a:ext>
              </a:extLst>
            </p:cNvPr>
            <p:cNvGrpSpPr/>
            <p:nvPr/>
          </p:nvGrpSpPr>
          <p:grpSpPr>
            <a:xfrm>
              <a:off x="6585591" y="5106050"/>
              <a:ext cx="549453" cy="549453"/>
              <a:chOff x="7202531" y="5219773"/>
              <a:chExt cx="720000" cy="720000"/>
            </a:xfrm>
          </p:grpSpPr>
          <p:sp>
            <p:nvSpPr>
              <p:cNvPr id="104" name="Oval 103">
                <a:extLst>
                  <a:ext uri="{FF2B5EF4-FFF2-40B4-BE49-F238E27FC236}">
                    <a16:creationId xmlns:a16="http://schemas.microsoft.com/office/drawing/2014/main" id="{8F90B3FD-F54D-49DD-8F5E-369378E94CB3}"/>
                  </a:ext>
                </a:extLst>
              </p:cNvPr>
              <p:cNvSpPr/>
              <p:nvPr/>
            </p:nvSpPr>
            <p:spPr>
              <a:xfrm>
                <a:off x="7202531" y="5219773"/>
                <a:ext cx="720000" cy="720000"/>
              </a:xfrm>
              <a:prstGeom prst="ellipse">
                <a:avLst/>
              </a:prstGeom>
              <a:solidFill>
                <a:srgbClr val="C4444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CC64EFCA-CEBA-4FD0-AC26-5FA615234533}"/>
                  </a:ext>
                </a:extLst>
              </p:cNvPr>
              <p:cNvSpPr/>
              <p:nvPr/>
            </p:nvSpPr>
            <p:spPr>
              <a:xfrm rot="10800000">
                <a:off x="7382531" y="5399773"/>
                <a:ext cx="360000" cy="360000"/>
              </a:xfrm>
              <a:prstGeom prst="ellipse">
                <a:avLst/>
              </a:prstGeom>
              <a:gradFill>
                <a:gsLst>
                  <a:gs pos="49000">
                    <a:schemeClr val="accent1"/>
                  </a:gs>
                  <a:gs pos="51000">
                    <a:schemeClr val="accent4"/>
                  </a:gs>
                </a:gsLst>
                <a:lin ang="0" scaled="0"/>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7" name="Group 106">
              <a:extLst>
                <a:ext uri="{FF2B5EF4-FFF2-40B4-BE49-F238E27FC236}">
                  <a16:creationId xmlns:a16="http://schemas.microsoft.com/office/drawing/2014/main" id="{276BED94-ACAD-4CB8-A9AB-992BC25289C0}"/>
                </a:ext>
              </a:extLst>
            </p:cNvPr>
            <p:cNvGrpSpPr/>
            <p:nvPr/>
          </p:nvGrpSpPr>
          <p:grpSpPr>
            <a:xfrm>
              <a:off x="6235754" y="5106050"/>
              <a:ext cx="549453" cy="549453"/>
              <a:chOff x="7202531" y="5219773"/>
              <a:chExt cx="720000" cy="720000"/>
            </a:xfrm>
          </p:grpSpPr>
          <p:sp>
            <p:nvSpPr>
              <p:cNvPr id="108" name="Oval 107">
                <a:extLst>
                  <a:ext uri="{FF2B5EF4-FFF2-40B4-BE49-F238E27FC236}">
                    <a16:creationId xmlns:a16="http://schemas.microsoft.com/office/drawing/2014/main" id="{08D41721-E76A-48DF-9C3A-B7ABF345A9E5}"/>
                  </a:ext>
                </a:extLst>
              </p:cNvPr>
              <p:cNvSpPr/>
              <p:nvPr/>
            </p:nvSpPr>
            <p:spPr>
              <a:xfrm>
                <a:off x="7202531" y="5219773"/>
                <a:ext cx="720000" cy="720000"/>
              </a:xfrm>
              <a:prstGeom prst="ellipse">
                <a:avLst/>
              </a:prstGeom>
              <a:solidFill>
                <a:srgbClr val="C4444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533F396D-0C99-4182-8028-484EE0B82442}"/>
                  </a:ext>
                </a:extLst>
              </p:cNvPr>
              <p:cNvSpPr/>
              <p:nvPr/>
            </p:nvSpPr>
            <p:spPr>
              <a:xfrm>
                <a:off x="7382531" y="5399773"/>
                <a:ext cx="360001" cy="360001"/>
              </a:xfrm>
              <a:prstGeom prst="ellipse">
                <a:avLst/>
              </a:prstGeom>
              <a:gradFill>
                <a:gsLst>
                  <a:gs pos="49000">
                    <a:schemeClr val="accent1"/>
                  </a:gs>
                  <a:gs pos="51000">
                    <a:schemeClr val="accent4"/>
                  </a:gs>
                </a:gsLst>
                <a:lin ang="0" scaled="0"/>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0" name="Group 59">
              <a:extLst>
                <a:ext uri="{FF2B5EF4-FFF2-40B4-BE49-F238E27FC236}">
                  <a16:creationId xmlns:a16="http://schemas.microsoft.com/office/drawing/2014/main" id="{097DBDEF-FBC6-4260-962A-9F16AF0A4038}"/>
                </a:ext>
              </a:extLst>
            </p:cNvPr>
            <p:cNvGrpSpPr/>
            <p:nvPr/>
          </p:nvGrpSpPr>
          <p:grpSpPr>
            <a:xfrm>
              <a:off x="6928544" y="4598227"/>
              <a:ext cx="551116" cy="551116"/>
              <a:chOff x="3295650" y="2348767"/>
              <a:chExt cx="720000" cy="720000"/>
            </a:xfrm>
          </p:grpSpPr>
          <p:sp>
            <p:nvSpPr>
              <p:cNvPr id="64" name="Oval 63">
                <a:extLst>
                  <a:ext uri="{FF2B5EF4-FFF2-40B4-BE49-F238E27FC236}">
                    <a16:creationId xmlns:a16="http://schemas.microsoft.com/office/drawing/2014/main" id="{2A984D0D-E176-43D3-8ADE-9FDE68CA63CD}"/>
                  </a:ext>
                </a:extLst>
              </p:cNvPr>
              <p:cNvSpPr/>
              <p:nvPr/>
            </p:nvSpPr>
            <p:spPr>
              <a:xfrm>
                <a:off x="3295650" y="2348767"/>
                <a:ext cx="720000" cy="720000"/>
              </a:xfrm>
              <a:prstGeom prst="ellipse">
                <a:avLst/>
              </a:prstGeom>
              <a:solidFill>
                <a:srgbClr val="A8D1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42092D71-66EB-4F61-A873-43B6F7B25238}"/>
                  </a:ext>
                </a:extLst>
              </p:cNvPr>
              <p:cNvSpPr/>
              <p:nvPr/>
            </p:nvSpPr>
            <p:spPr>
              <a:xfrm>
                <a:off x="3475650" y="2528767"/>
                <a:ext cx="360000" cy="360000"/>
              </a:xfrm>
              <a:prstGeom prst="ellipse">
                <a:avLst/>
              </a:prstGeom>
              <a:solidFill>
                <a:srgbClr val="009B4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11" name="Group 110">
            <a:extLst>
              <a:ext uri="{FF2B5EF4-FFF2-40B4-BE49-F238E27FC236}">
                <a16:creationId xmlns:a16="http://schemas.microsoft.com/office/drawing/2014/main" id="{1DE76E98-4433-40DA-A543-12F1CD298060}"/>
              </a:ext>
            </a:extLst>
          </p:cNvPr>
          <p:cNvGrpSpPr/>
          <p:nvPr/>
        </p:nvGrpSpPr>
        <p:grpSpPr>
          <a:xfrm>
            <a:off x="10518868" y="4544653"/>
            <a:ext cx="547979" cy="500397"/>
            <a:chOff x="5087826" y="2113297"/>
            <a:chExt cx="753160" cy="687761"/>
          </a:xfrm>
        </p:grpSpPr>
        <p:sp>
          <p:nvSpPr>
            <p:cNvPr id="112" name="Oval 111">
              <a:extLst>
                <a:ext uri="{FF2B5EF4-FFF2-40B4-BE49-F238E27FC236}">
                  <a16:creationId xmlns:a16="http://schemas.microsoft.com/office/drawing/2014/main" id="{6B7492FE-C9CE-471B-BF65-1603F4701031}"/>
                </a:ext>
              </a:extLst>
            </p:cNvPr>
            <p:cNvSpPr/>
            <p:nvPr/>
          </p:nvSpPr>
          <p:spPr>
            <a:xfrm>
              <a:off x="5665677" y="2417302"/>
              <a:ext cx="175309" cy="175309"/>
            </a:xfrm>
            <a:prstGeom prst="ellipse">
              <a:avLst/>
            </a:prstGeom>
            <a:solidFill>
              <a:srgbClr val="FCE0AA"/>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3" name="Group 112">
              <a:extLst>
                <a:ext uri="{FF2B5EF4-FFF2-40B4-BE49-F238E27FC236}">
                  <a16:creationId xmlns:a16="http://schemas.microsoft.com/office/drawing/2014/main" id="{7CFEE551-D728-4F37-A3E0-3A950EA3E4EA}"/>
                </a:ext>
              </a:extLst>
            </p:cNvPr>
            <p:cNvGrpSpPr/>
            <p:nvPr/>
          </p:nvGrpSpPr>
          <p:grpSpPr>
            <a:xfrm>
              <a:off x="5087826" y="2113297"/>
              <a:ext cx="705464" cy="687761"/>
              <a:chOff x="5087826" y="2113297"/>
              <a:chExt cx="705464" cy="687761"/>
            </a:xfrm>
            <a:effectLst>
              <a:outerShdw blurRad="50800" dist="38100" dir="5400000" algn="t" rotWithShape="0">
                <a:prstClr val="black">
                  <a:alpha val="40000"/>
                </a:prstClr>
              </a:outerShdw>
            </a:effectLst>
          </p:grpSpPr>
          <p:sp>
            <p:nvSpPr>
              <p:cNvPr id="115" name="Rectangle 22">
                <a:extLst>
                  <a:ext uri="{FF2B5EF4-FFF2-40B4-BE49-F238E27FC236}">
                    <a16:creationId xmlns:a16="http://schemas.microsoft.com/office/drawing/2014/main" id="{5CA22480-C6AB-4C15-8C9D-1A9FDC4C4F16}"/>
                  </a:ext>
                </a:extLst>
              </p:cNvPr>
              <p:cNvSpPr/>
              <p:nvPr/>
            </p:nvSpPr>
            <p:spPr>
              <a:xfrm>
                <a:off x="5087826" y="2265300"/>
                <a:ext cx="705464" cy="535758"/>
              </a:xfrm>
              <a:custGeom>
                <a:avLst/>
                <a:gdLst>
                  <a:gd name="connsiteX0" fmla="*/ 0 w 184150"/>
                  <a:gd name="connsiteY0" fmla="*/ 0 h 238125"/>
                  <a:gd name="connsiteX1" fmla="*/ 184150 w 184150"/>
                  <a:gd name="connsiteY1" fmla="*/ 0 h 238125"/>
                  <a:gd name="connsiteX2" fmla="*/ 184150 w 184150"/>
                  <a:gd name="connsiteY2" fmla="*/ 238125 h 238125"/>
                  <a:gd name="connsiteX3" fmla="*/ 0 w 184150"/>
                  <a:gd name="connsiteY3" fmla="*/ 238125 h 238125"/>
                  <a:gd name="connsiteX4" fmla="*/ 0 w 184150"/>
                  <a:gd name="connsiteY4" fmla="*/ 0 h 238125"/>
                  <a:gd name="connsiteX0" fmla="*/ 0 w 307975"/>
                  <a:gd name="connsiteY0" fmla="*/ 123825 h 361950"/>
                  <a:gd name="connsiteX1" fmla="*/ 307975 w 307975"/>
                  <a:gd name="connsiteY1" fmla="*/ 0 h 361950"/>
                  <a:gd name="connsiteX2" fmla="*/ 184150 w 307975"/>
                  <a:gd name="connsiteY2" fmla="*/ 361950 h 361950"/>
                  <a:gd name="connsiteX3" fmla="*/ 0 w 307975"/>
                  <a:gd name="connsiteY3" fmla="*/ 361950 h 361950"/>
                  <a:gd name="connsiteX4" fmla="*/ 0 w 307975"/>
                  <a:gd name="connsiteY4" fmla="*/ 123825 h 361950"/>
                  <a:gd name="connsiteX0" fmla="*/ 0 w 444500"/>
                  <a:gd name="connsiteY0" fmla="*/ 12700 h 361950"/>
                  <a:gd name="connsiteX1" fmla="*/ 444500 w 444500"/>
                  <a:gd name="connsiteY1" fmla="*/ 0 h 361950"/>
                  <a:gd name="connsiteX2" fmla="*/ 320675 w 444500"/>
                  <a:gd name="connsiteY2" fmla="*/ 361950 h 361950"/>
                  <a:gd name="connsiteX3" fmla="*/ 136525 w 444500"/>
                  <a:gd name="connsiteY3" fmla="*/ 361950 h 361950"/>
                  <a:gd name="connsiteX4" fmla="*/ 0 w 444500"/>
                  <a:gd name="connsiteY4" fmla="*/ 12700 h 361950"/>
                  <a:gd name="connsiteX0" fmla="*/ 0 w 441325"/>
                  <a:gd name="connsiteY0" fmla="*/ 0 h 349250"/>
                  <a:gd name="connsiteX1" fmla="*/ 441325 w 441325"/>
                  <a:gd name="connsiteY1" fmla="*/ 3175 h 349250"/>
                  <a:gd name="connsiteX2" fmla="*/ 320675 w 441325"/>
                  <a:gd name="connsiteY2" fmla="*/ 349250 h 349250"/>
                  <a:gd name="connsiteX3" fmla="*/ 136525 w 441325"/>
                  <a:gd name="connsiteY3" fmla="*/ 349250 h 349250"/>
                  <a:gd name="connsiteX4" fmla="*/ 0 w 441325"/>
                  <a:gd name="connsiteY4" fmla="*/ 0 h 349250"/>
                  <a:gd name="connsiteX0" fmla="*/ 0 w 441335"/>
                  <a:gd name="connsiteY0" fmla="*/ 0 h 349250"/>
                  <a:gd name="connsiteX1" fmla="*/ 441325 w 441335"/>
                  <a:gd name="connsiteY1" fmla="*/ 3175 h 349250"/>
                  <a:gd name="connsiteX2" fmla="*/ 320675 w 441335"/>
                  <a:gd name="connsiteY2" fmla="*/ 349250 h 349250"/>
                  <a:gd name="connsiteX3" fmla="*/ 136525 w 441335"/>
                  <a:gd name="connsiteY3" fmla="*/ 349250 h 349250"/>
                  <a:gd name="connsiteX4" fmla="*/ 0 w 441335"/>
                  <a:gd name="connsiteY4" fmla="*/ 0 h 349250"/>
                  <a:gd name="connsiteX0" fmla="*/ 0 w 441335"/>
                  <a:gd name="connsiteY0" fmla="*/ 0 h 349250"/>
                  <a:gd name="connsiteX1" fmla="*/ 441325 w 441335"/>
                  <a:gd name="connsiteY1" fmla="*/ 3175 h 349250"/>
                  <a:gd name="connsiteX2" fmla="*/ 320675 w 441335"/>
                  <a:gd name="connsiteY2" fmla="*/ 349250 h 349250"/>
                  <a:gd name="connsiteX3" fmla="*/ 136525 w 441335"/>
                  <a:gd name="connsiteY3" fmla="*/ 349250 h 349250"/>
                  <a:gd name="connsiteX4" fmla="*/ 0 w 441335"/>
                  <a:gd name="connsiteY4" fmla="*/ 0 h 349250"/>
                  <a:gd name="connsiteX0" fmla="*/ 0 w 441335"/>
                  <a:gd name="connsiteY0" fmla="*/ 0 h 349250"/>
                  <a:gd name="connsiteX1" fmla="*/ 441325 w 441335"/>
                  <a:gd name="connsiteY1" fmla="*/ 3175 h 349250"/>
                  <a:gd name="connsiteX2" fmla="*/ 320675 w 441335"/>
                  <a:gd name="connsiteY2" fmla="*/ 349250 h 349250"/>
                  <a:gd name="connsiteX3" fmla="*/ 136525 w 441335"/>
                  <a:gd name="connsiteY3" fmla="*/ 349250 h 349250"/>
                  <a:gd name="connsiteX4" fmla="*/ 0 w 441335"/>
                  <a:gd name="connsiteY4" fmla="*/ 0 h 349250"/>
                  <a:gd name="connsiteX0" fmla="*/ 0 w 441338"/>
                  <a:gd name="connsiteY0" fmla="*/ 0 h 349250"/>
                  <a:gd name="connsiteX1" fmla="*/ 441325 w 441338"/>
                  <a:gd name="connsiteY1" fmla="*/ 3175 h 349250"/>
                  <a:gd name="connsiteX2" fmla="*/ 320675 w 441338"/>
                  <a:gd name="connsiteY2" fmla="*/ 349250 h 349250"/>
                  <a:gd name="connsiteX3" fmla="*/ 136525 w 441338"/>
                  <a:gd name="connsiteY3" fmla="*/ 349250 h 349250"/>
                  <a:gd name="connsiteX4" fmla="*/ 0 w 441338"/>
                  <a:gd name="connsiteY4" fmla="*/ 0 h 349250"/>
                  <a:gd name="connsiteX0" fmla="*/ 0 w 509762"/>
                  <a:gd name="connsiteY0" fmla="*/ 0 h 361950"/>
                  <a:gd name="connsiteX1" fmla="*/ 441325 w 509762"/>
                  <a:gd name="connsiteY1" fmla="*/ 3175 h 361950"/>
                  <a:gd name="connsiteX2" fmla="*/ 492125 w 509762"/>
                  <a:gd name="connsiteY2" fmla="*/ 361950 h 361950"/>
                  <a:gd name="connsiteX3" fmla="*/ 136525 w 509762"/>
                  <a:gd name="connsiteY3" fmla="*/ 349250 h 361950"/>
                  <a:gd name="connsiteX4" fmla="*/ 0 w 509762"/>
                  <a:gd name="connsiteY4" fmla="*/ 0 h 361950"/>
                  <a:gd name="connsiteX0" fmla="*/ 204253 w 714015"/>
                  <a:gd name="connsiteY0" fmla="*/ 0 h 368300"/>
                  <a:gd name="connsiteX1" fmla="*/ 645578 w 714015"/>
                  <a:gd name="connsiteY1" fmla="*/ 3175 h 368300"/>
                  <a:gd name="connsiteX2" fmla="*/ 696378 w 714015"/>
                  <a:gd name="connsiteY2" fmla="*/ 361950 h 368300"/>
                  <a:gd name="connsiteX3" fmla="*/ 16928 w 714015"/>
                  <a:gd name="connsiteY3" fmla="*/ 368300 h 368300"/>
                  <a:gd name="connsiteX4" fmla="*/ 204253 w 714015"/>
                  <a:gd name="connsiteY4" fmla="*/ 0 h 368300"/>
                  <a:gd name="connsiteX0" fmla="*/ 357552 w 708564"/>
                  <a:gd name="connsiteY0" fmla="*/ 0 h 533400"/>
                  <a:gd name="connsiteX1" fmla="*/ 640127 w 708564"/>
                  <a:gd name="connsiteY1" fmla="*/ 168275 h 533400"/>
                  <a:gd name="connsiteX2" fmla="*/ 690927 w 708564"/>
                  <a:gd name="connsiteY2" fmla="*/ 527050 h 533400"/>
                  <a:gd name="connsiteX3" fmla="*/ 11477 w 708564"/>
                  <a:gd name="connsiteY3" fmla="*/ 533400 h 533400"/>
                  <a:gd name="connsiteX4" fmla="*/ 357552 w 708564"/>
                  <a:gd name="connsiteY4" fmla="*/ 0 h 533400"/>
                  <a:gd name="connsiteX0" fmla="*/ 357552 w 690927"/>
                  <a:gd name="connsiteY0" fmla="*/ 0 h 533400"/>
                  <a:gd name="connsiteX1" fmla="*/ 690927 w 690927"/>
                  <a:gd name="connsiteY1" fmla="*/ 527050 h 533400"/>
                  <a:gd name="connsiteX2" fmla="*/ 11477 w 690927"/>
                  <a:gd name="connsiteY2" fmla="*/ 533400 h 533400"/>
                  <a:gd name="connsiteX3" fmla="*/ 357552 w 690927"/>
                  <a:gd name="connsiteY3" fmla="*/ 0 h 533400"/>
                  <a:gd name="connsiteX0" fmla="*/ 357552 w 690927"/>
                  <a:gd name="connsiteY0" fmla="*/ 0 h 533400"/>
                  <a:gd name="connsiteX1" fmla="*/ 690927 w 690927"/>
                  <a:gd name="connsiteY1" fmla="*/ 527050 h 533400"/>
                  <a:gd name="connsiteX2" fmla="*/ 11477 w 690927"/>
                  <a:gd name="connsiteY2" fmla="*/ 533400 h 533400"/>
                  <a:gd name="connsiteX3" fmla="*/ 357552 w 690927"/>
                  <a:gd name="connsiteY3" fmla="*/ 0 h 533400"/>
                  <a:gd name="connsiteX0" fmla="*/ 365230 w 698605"/>
                  <a:gd name="connsiteY0" fmla="*/ 596 h 533996"/>
                  <a:gd name="connsiteX1" fmla="*/ 698605 w 698605"/>
                  <a:gd name="connsiteY1" fmla="*/ 527646 h 533996"/>
                  <a:gd name="connsiteX2" fmla="*/ 19155 w 698605"/>
                  <a:gd name="connsiteY2" fmla="*/ 533996 h 533996"/>
                  <a:gd name="connsiteX3" fmla="*/ 365230 w 698605"/>
                  <a:gd name="connsiteY3" fmla="*/ 596 h 533996"/>
                  <a:gd name="connsiteX0" fmla="*/ 365230 w 705464"/>
                  <a:gd name="connsiteY0" fmla="*/ 596 h 535758"/>
                  <a:gd name="connsiteX1" fmla="*/ 698605 w 705464"/>
                  <a:gd name="connsiteY1" fmla="*/ 527646 h 535758"/>
                  <a:gd name="connsiteX2" fmla="*/ 19155 w 705464"/>
                  <a:gd name="connsiteY2" fmla="*/ 533996 h 535758"/>
                  <a:gd name="connsiteX3" fmla="*/ 365230 w 705464"/>
                  <a:gd name="connsiteY3" fmla="*/ 596 h 535758"/>
                </a:gdLst>
                <a:ahLst/>
                <a:cxnLst>
                  <a:cxn ang="0">
                    <a:pos x="connsiteX0" y="connsiteY0"/>
                  </a:cxn>
                  <a:cxn ang="0">
                    <a:pos x="connsiteX1" y="connsiteY1"/>
                  </a:cxn>
                  <a:cxn ang="0">
                    <a:pos x="connsiteX2" y="connsiteY2"/>
                  </a:cxn>
                  <a:cxn ang="0">
                    <a:pos x="connsiteX3" y="connsiteY3"/>
                  </a:cxn>
                </a:cxnLst>
                <a:rect l="l" t="t" r="r" b="b"/>
                <a:pathLst>
                  <a:path w="705464" h="535758">
                    <a:moveTo>
                      <a:pt x="365230" y="596"/>
                    </a:moveTo>
                    <a:cubicBezTo>
                      <a:pt x="755755" y="93729"/>
                      <a:pt x="708130" y="605963"/>
                      <a:pt x="698605" y="527646"/>
                    </a:cubicBezTo>
                    <a:lnTo>
                      <a:pt x="19155" y="533996"/>
                    </a:lnTo>
                    <a:cubicBezTo>
                      <a:pt x="-67628" y="474729"/>
                      <a:pt x="156738" y="-19512"/>
                      <a:pt x="365230" y="596"/>
                    </a:cubicBezTo>
                    <a:close/>
                  </a:path>
                </a:pathLst>
              </a:cu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861F2412-A0D1-48AA-A37E-3260850325CE}"/>
                  </a:ext>
                </a:extLst>
              </p:cNvPr>
              <p:cNvSpPr/>
              <p:nvPr/>
            </p:nvSpPr>
            <p:spPr>
              <a:xfrm>
                <a:off x="5361672" y="2113297"/>
                <a:ext cx="304005" cy="304005"/>
              </a:xfrm>
              <a:prstGeom prst="ellipse">
                <a:avLst/>
              </a:prstGeom>
              <a:solidFill>
                <a:srgbClr val="FCE0AA"/>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869603C4-36B9-4F9D-88C9-A7127FF88BAD}"/>
                  </a:ext>
                </a:extLst>
              </p:cNvPr>
              <p:cNvSpPr/>
              <p:nvPr/>
            </p:nvSpPr>
            <p:spPr>
              <a:xfrm>
                <a:off x="5485806" y="2237378"/>
                <a:ext cx="45719" cy="45719"/>
              </a:xfrm>
              <a:prstGeom prst="ellipse">
                <a:avLst/>
              </a:prstGeom>
              <a:solidFill>
                <a:srgbClr val="382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F5516435-7588-40EB-A3DF-4469F60A8353}"/>
                  </a:ext>
                </a:extLst>
              </p:cNvPr>
              <p:cNvSpPr/>
              <p:nvPr/>
            </p:nvSpPr>
            <p:spPr>
              <a:xfrm>
                <a:off x="5569769" y="2240337"/>
                <a:ext cx="45719" cy="45719"/>
              </a:xfrm>
              <a:prstGeom prst="ellipse">
                <a:avLst/>
              </a:prstGeom>
              <a:solidFill>
                <a:srgbClr val="382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4" name="Oval 113">
              <a:extLst>
                <a:ext uri="{FF2B5EF4-FFF2-40B4-BE49-F238E27FC236}">
                  <a16:creationId xmlns:a16="http://schemas.microsoft.com/office/drawing/2014/main" id="{44E80429-91F7-4778-9A65-D0970C7FFF1D}"/>
                </a:ext>
              </a:extLst>
            </p:cNvPr>
            <p:cNvSpPr/>
            <p:nvPr/>
          </p:nvSpPr>
          <p:spPr>
            <a:xfrm>
              <a:off x="5265249" y="2536140"/>
              <a:ext cx="175309" cy="175309"/>
            </a:xfrm>
            <a:prstGeom prst="ellipse">
              <a:avLst/>
            </a:prstGeom>
            <a:solidFill>
              <a:srgbClr val="FCE0AA"/>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9" name="Group 118">
            <a:extLst>
              <a:ext uri="{FF2B5EF4-FFF2-40B4-BE49-F238E27FC236}">
                <a16:creationId xmlns:a16="http://schemas.microsoft.com/office/drawing/2014/main" id="{BE381CE7-5B05-404C-804B-5120A493CBCB}"/>
              </a:ext>
            </a:extLst>
          </p:cNvPr>
          <p:cNvGrpSpPr/>
          <p:nvPr/>
        </p:nvGrpSpPr>
        <p:grpSpPr>
          <a:xfrm>
            <a:off x="9148087" y="4549338"/>
            <a:ext cx="507152" cy="529405"/>
            <a:chOff x="6654211" y="2111375"/>
            <a:chExt cx="658166" cy="687045"/>
          </a:xfrm>
        </p:grpSpPr>
        <p:grpSp>
          <p:nvGrpSpPr>
            <p:cNvPr id="120" name="Group 119">
              <a:extLst>
                <a:ext uri="{FF2B5EF4-FFF2-40B4-BE49-F238E27FC236}">
                  <a16:creationId xmlns:a16="http://schemas.microsoft.com/office/drawing/2014/main" id="{27F13217-B2DE-4BFE-9E08-71C4A1F078B7}"/>
                </a:ext>
              </a:extLst>
            </p:cNvPr>
            <p:cNvGrpSpPr/>
            <p:nvPr/>
          </p:nvGrpSpPr>
          <p:grpSpPr>
            <a:xfrm>
              <a:off x="6654211" y="2111375"/>
              <a:ext cx="441338" cy="687045"/>
              <a:chOff x="6969125" y="1994179"/>
              <a:chExt cx="441338" cy="687045"/>
            </a:xfrm>
            <a:effectLst>
              <a:outerShdw blurRad="50800" dist="38100" dir="5400000" algn="t" rotWithShape="0">
                <a:prstClr val="black">
                  <a:alpha val="40000"/>
                </a:prstClr>
              </a:outerShdw>
            </a:effectLst>
          </p:grpSpPr>
          <p:sp>
            <p:nvSpPr>
              <p:cNvPr id="123" name="Freeform: Shape 122">
                <a:extLst>
                  <a:ext uri="{FF2B5EF4-FFF2-40B4-BE49-F238E27FC236}">
                    <a16:creationId xmlns:a16="http://schemas.microsoft.com/office/drawing/2014/main" id="{600DD72E-098F-454C-867E-9A81A2D13984}"/>
                  </a:ext>
                </a:extLst>
              </p:cNvPr>
              <p:cNvSpPr/>
              <p:nvPr/>
            </p:nvSpPr>
            <p:spPr>
              <a:xfrm flipH="1">
                <a:off x="7103674" y="1994179"/>
                <a:ext cx="305396" cy="210219"/>
              </a:xfrm>
              <a:custGeom>
                <a:avLst/>
                <a:gdLst>
                  <a:gd name="connsiteX0" fmla="*/ 0 w 283369"/>
                  <a:gd name="connsiteY0" fmla="*/ 0 h 197580"/>
                  <a:gd name="connsiteX1" fmla="*/ 283369 w 283369"/>
                  <a:gd name="connsiteY1" fmla="*/ 40482 h 197580"/>
                  <a:gd name="connsiteX2" fmla="*/ 283369 w 283369"/>
                  <a:gd name="connsiteY2" fmla="*/ 197580 h 197580"/>
                  <a:gd name="connsiteX3" fmla="*/ 269470 w 283369"/>
                  <a:gd name="connsiteY3" fmla="*/ 197580 h 197580"/>
                  <a:gd name="connsiteX4" fmla="*/ 249167 w 283369"/>
                  <a:gd name="connsiteY4" fmla="*/ 167467 h 197580"/>
                  <a:gd name="connsiteX5" fmla="*/ 141684 w 283369"/>
                  <a:gd name="connsiteY5" fmla="*/ 122946 h 197580"/>
                  <a:gd name="connsiteX6" fmla="*/ 34202 w 283369"/>
                  <a:gd name="connsiteY6" fmla="*/ 167467 h 197580"/>
                  <a:gd name="connsiteX7" fmla="*/ 13899 w 283369"/>
                  <a:gd name="connsiteY7" fmla="*/ 197580 h 197580"/>
                  <a:gd name="connsiteX8" fmla="*/ 0 w 283369"/>
                  <a:gd name="connsiteY8" fmla="*/ 197580 h 19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369" h="197580">
                    <a:moveTo>
                      <a:pt x="0" y="0"/>
                    </a:moveTo>
                    <a:lnTo>
                      <a:pt x="283369" y="40482"/>
                    </a:lnTo>
                    <a:lnTo>
                      <a:pt x="283369" y="197580"/>
                    </a:lnTo>
                    <a:lnTo>
                      <a:pt x="269470" y="197580"/>
                    </a:lnTo>
                    <a:lnTo>
                      <a:pt x="249167" y="167467"/>
                    </a:lnTo>
                    <a:cubicBezTo>
                      <a:pt x="221659" y="139960"/>
                      <a:pt x="183659" y="122946"/>
                      <a:pt x="141684" y="122946"/>
                    </a:cubicBezTo>
                    <a:cubicBezTo>
                      <a:pt x="99710" y="122946"/>
                      <a:pt x="61709" y="139960"/>
                      <a:pt x="34202" y="167467"/>
                    </a:cubicBezTo>
                    <a:lnTo>
                      <a:pt x="13899" y="197580"/>
                    </a:lnTo>
                    <a:lnTo>
                      <a:pt x="0" y="197580"/>
                    </a:lnTo>
                    <a:close/>
                  </a:path>
                </a:pathLst>
              </a:custGeom>
              <a:solidFill>
                <a:srgbClr val="1A0C0B"/>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Rectangle 22">
                <a:extLst>
                  <a:ext uri="{FF2B5EF4-FFF2-40B4-BE49-F238E27FC236}">
                    <a16:creationId xmlns:a16="http://schemas.microsoft.com/office/drawing/2014/main" id="{9F564DC6-FF3E-4322-9069-9E00B433255F}"/>
                  </a:ext>
                </a:extLst>
              </p:cNvPr>
              <p:cNvSpPr/>
              <p:nvPr/>
            </p:nvSpPr>
            <p:spPr>
              <a:xfrm>
                <a:off x="6969125" y="2331974"/>
                <a:ext cx="441338" cy="349250"/>
              </a:xfrm>
              <a:custGeom>
                <a:avLst/>
                <a:gdLst>
                  <a:gd name="connsiteX0" fmla="*/ 0 w 184150"/>
                  <a:gd name="connsiteY0" fmla="*/ 0 h 238125"/>
                  <a:gd name="connsiteX1" fmla="*/ 184150 w 184150"/>
                  <a:gd name="connsiteY1" fmla="*/ 0 h 238125"/>
                  <a:gd name="connsiteX2" fmla="*/ 184150 w 184150"/>
                  <a:gd name="connsiteY2" fmla="*/ 238125 h 238125"/>
                  <a:gd name="connsiteX3" fmla="*/ 0 w 184150"/>
                  <a:gd name="connsiteY3" fmla="*/ 238125 h 238125"/>
                  <a:gd name="connsiteX4" fmla="*/ 0 w 184150"/>
                  <a:gd name="connsiteY4" fmla="*/ 0 h 238125"/>
                  <a:gd name="connsiteX0" fmla="*/ 0 w 307975"/>
                  <a:gd name="connsiteY0" fmla="*/ 123825 h 361950"/>
                  <a:gd name="connsiteX1" fmla="*/ 307975 w 307975"/>
                  <a:gd name="connsiteY1" fmla="*/ 0 h 361950"/>
                  <a:gd name="connsiteX2" fmla="*/ 184150 w 307975"/>
                  <a:gd name="connsiteY2" fmla="*/ 361950 h 361950"/>
                  <a:gd name="connsiteX3" fmla="*/ 0 w 307975"/>
                  <a:gd name="connsiteY3" fmla="*/ 361950 h 361950"/>
                  <a:gd name="connsiteX4" fmla="*/ 0 w 307975"/>
                  <a:gd name="connsiteY4" fmla="*/ 123825 h 361950"/>
                  <a:gd name="connsiteX0" fmla="*/ 0 w 444500"/>
                  <a:gd name="connsiteY0" fmla="*/ 12700 h 361950"/>
                  <a:gd name="connsiteX1" fmla="*/ 444500 w 444500"/>
                  <a:gd name="connsiteY1" fmla="*/ 0 h 361950"/>
                  <a:gd name="connsiteX2" fmla="*/ 320675 w 444500"/>
                  <a:gd name="connsiteY2" fmla="*/ 361950 h 361950"/>
                  <a:gd name="connsiteX3" fmla="*/ 136525 w 444500"/>
                  <a:gd name="connsiteY3" fmla="*/ 361950 h 361950"/>
                  <a:gd name="connsiteX4" fmla="*/ 0 w 444500"/>
                  <a:gd name="connsiteY4" fmla="*/ 12700 h 361950"/>
                  <a:gd name="connsiteX0" fmla="*/ 0 w 441325"/>
                  <a:gd name="connsiteY0" fmla="*/ 0 h 349250"/>
                  <a:gd name="connsiteX1" fmla="*/ 441325 w 441325"/>
                  <a:gd name="connsiteY1" fmla="*/ 3175 h 349250"/>
                  <a:gd name="connsiteX2" fmla="*/ 320675 w 441325"/>
                  <a:gd name="connsiteY2" fmla="*/ 349250 h 349250"/>
                  <a:gd name="connsiteX3" fmla="*/ 136525 w 441325"/>
                  <a:gd name="connsiteY3" fmla="*/ 349250 h 349250"/>
                  <a:gd name="connsiteX4" fmla="*/ 0 w 441325"/>
                  <a:gd name="connsiteY4" fmla="*/ 0 h 349250"/>
                  <a:gd name="connsiteX0" fmla="*/ 0 w 441335"/>
                  <a:gd name="connsiteY0" fmla="*/ 0 h 349250"/>
                  <a:gd name="connsiteX1" fmla="*/ 441325 w 441335"/>
                  <a:gd name="connsiteY1" fmla="*/ 3175 h 349250"/>
                  <a:gd name="connsiteX2" fmla="*/ 320675 w 441335"/>
                  <a:gd name="connsiteY2" fmla="*/ 349250 h 349250"/>
                  <a:gd name="connsiteX3" fmla="*/ 136525 w 441335"/>
                  <a:gd name="connsiteY3" fmla="*/ 349250 h 349250"/>
                  <a:gd name="connsiteX4" fmla="*/ 0 w 441335"/>
                  <a:gd name="connsiteY4" fmla="*/ 0 h 349250"/>
                  <a:gd name="connsiteX0" fmla="*/ 0 w 441335"/>
                  <a:gd name="connsiteY0" fmla="*/ 0 h 349250"/>
                  <a:gd name="connsiteX1" fmla="*/ 441325 w 441335"/>
                  <a:gd name="connsiteY1" fmla="*/ 3175 h 349250"/>
                  <a:gd name="connsiteX2" fmla="*/ 320675 w 441335"/>
                  <a:gd name="connsiteY2" fmla="*/ 349250 h 349250"/>
                  <a:gd name="connsiteX3" fmla="*/ 136525 w 441335"/>
                  <a:gd name="connsiteY3" fmla="*/ 349250 h 349250"/>
                  <a:gd name="connsiteX4" fmla="*/ 0 w 441335"/>
                  <a:gd name="connsiteY4" fmla="*/ 0 h 349250"/>
                  <a:gd name="connsiteX0" fmla="*/ 0 w 441335"/>
                  <a:gd name="connsiteY0" fmla="*/ 0 h 349250"/>
                  <a:gd name="connsiteX1" fmla="*/ 441325 w 441335"/>
                  <a:gd name="connsiteY1" fmla="*/ 3175 h 349250"/>
                  <a:gd name="connsiteX2" fmla="*/ 320675 w 441335"/>
                  <a:gd name="connsiteY2" fmla="*/ 349250 h 349250"/>
                  <a:gd name="connsiteX3" fmla="*/ 136525 w 441335"/>
                  <a:gd name="connsiteY3" fmla="*/ 349250 h 349250"/>
                  <a:gd name="connsiteX4" fmla="*/ 0 w 441335"/>
                  <a:gd name="connsiteY4" fmla="*/ 0 h 349250"/>
                  <a:gd name="connsiteX0" fmla="*/ 0 w 441338"/>
                  <a:gd name="connsiteY0" fmla="*/ 0 h 349250"/>
                  <a:gd name="connsiteX1" fmla="*/ 441325 w 441338"/>
                  <a:gd name="connsiteY1" fmla="*/ 3175 h 349250"/>
                  <a:gd name="connsiteX2" fmla="*/ 320675 w 441338"/>
                  <a:gd name="connsiteY2" fmla="*/ 349250 h 349250"/>
                  <a:gd name="connsiteX3" fmla="*/ 136525 w 441338"/>
                  <a:gd name="connsiteY3" fmla="*/ 349250 h 349250"/>
                  <a:gd name="connsiteX4" fmla="*/ 0 w 441338"/>
                  <a:gd name="connsiteY4" fmla="*/ 0 h 34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338" h="349250">
                    <a:moveTo>
                      <a:pt x="0" y="0"/>
                    </a:moveTo>
                    <a:lnTo>
                      <a:pt x="441325" y="3175"/>
                    </a:lnTo>
                    <a:cubicBezTo>
                      <a:pt x="442383" y="226483"/>
                      <a:pt x="379942" y="297392"/>
                      <a:pt x="320675" y="349250"/>
                    </a:cubicBezTo>
                    <a:lnTo>
                      <a:pt x="136525" y="349250"/>
                    </a:lnTo>
                    <a:cubicBezTo>
                      <a:pt x="49742" y="289983"/>
                      <a:pt x="1058" y="119592"/>
                      <a:pt x="0" y="0"/>
                    </a:cubicBezTo>
                    <a:close/>
                  </a:path>
                </a:pathLst>
              </a:cu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5" name="Group 124">
                <a:extLst>
                  <a:ext uri="{FF2B5EF4-FFF2-40B4-BE49-F238E27FC236}">
                    <a16:creationId xmlns:a16="http://schemas.microsoft.com/office/drawing/2014/main" id="{74957F10-DF34-43AE-9AC5-DC008C652108}"/>
                  </a:ext>
                </a:extLst>
              </p:cNvPr>
              <p:cNvGrpSpPr/>
              <p:nvPr/>
            </p:nvGrpSpPr>
            <p:grpSpPr>
              <a:xfrm>
                <a:off x="7105066" y="2085375"/>
                <a:ext cx="304005" cy="304005"/>
                <a:chOff x="7105066" y="2085375"/>
                <a:chExt cx="304005" cy="304005"/>
              </a:xfrm>
            </p:grpSpPr>
            <p:sp>
              <p:nvSpPr>
                <p:cNvPr id="126" name="Oval 125">
                  <a:extLst>
                    <a:ext uri="{FF2B5EF4-FFF2-40B4-BE49-F238E27FC236}">
                      <a16:creationId xmlns:a16="http://schemas.microsoft.com/office/drawing/2014/main" id="{A181F77F-AF21-4C91-92AC-414B181899CE}"/>
                    </a:ext>
                  </a:extLst>
                </p:cNvPr>
                <p:cNvSpPr/>
                <p:nvPr/>
              </p:nvSpPr>
              <p:spPr>
                <a:xfrm>
                  <a:off x="7105066" y="2085375"/>
                  <a:ext cx="304005" cy="304005"/>
                </a:xfrm>
                <a:prstGeom prst="ellipse">
                  <a:avLst/>
                </a:prstGeom>
                <a:solidFill>
                  <a:srgbClr val="65432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a:extLst>
                    <a:ext uri="{FF2B5EF4-FFF2-40B4-BE49-F238E27FC236}">
                      <a16:creationId xmlns:a16="http://schemas.microsoft.com/office/drawing/2014/main" id="{787C1343-33E6-4307-A1E2-1E455273477D}"/>
                    </a:ext>
                  </a:extLst>
                </p:cNvPr>
                <p:cNvSpPr/>
                <p:nvPr/>
              </p:nvSpPr>
              <p:spPr>
                <a:xfrm>
                  <a:off x="7229200" y="2209456"/>
                  <a:ext cx="45719" cy="45719"/>
                </a:xfrm>
                <a:prstGeom prst="ellipse">
                  <a:avLst/>
                </a:prstGeom>
                <a:solidFill>
                  <a:srgbClr val="1A0C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a:extLst>
                    <a:ext uri="{FF2B5EF4-FFF2-40B4-BE49-F238E27FC236}">
                      <a16:creationId xmlns:a16="http://schemas.microsoft.com/office/drawing/2014/main" id="{014E2284-554C-4C34-8841-FD92F39A0E69}"/>
                    </a:ext>
                  </a:extLst>
                </p:cNvPr>
                <p:cNvSpPr/>
                <p:nvPr/>
              </p:nvSpPr>
              <p:spPr>
                <a:xfrm>
                  <a:off x="7313163" y="2212415"/>
                  <a:ext cx="45719" cy="45719"/>
                </a:xfrm>
                <a:prstGeom prst="ellipse">
                  <a:avLst/>
                </a:prstGeom>
                <a:solidFill>
                  <a:srgbClr val="1A0C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21" name="Oval 120">
              <a:extLst>
                <a:ext uri="{FF2B5EF4-FFF2-40B4-BE49-F238E27FC236}">
                  <a16:creationId xmlns:a16="http://schemas.microsoft.com/office/drawing/2014/main" id="{10EB8D58-938C-47E2-B95F-4FCAB6042FEF}"/>
                </a:ext>
              </a:extLst>
            </p:cNvPr>
            <p:cNvSpPr/>
            <p:nvPr/>
          </p:nvSpPr>
          <p:spPr>
            <a:xfrm>
              <a:off x="6762644" y="2564843"/>
              <a:ext cx="175309" cy="175309"/>
            </a:xfrm>
            <a:prstGeom prst="ellipse">
              <a:avLst/>
            </a:prstGeom>
            <a:solidFill>
              <a:srgbClr val="65432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734A9F35-B906-48FC-BF28-44DBE21CB334}"/>
                </a:ext>
              </a:extLst>
            </p:cNvPr>
            <p:cNvSpPr/>
            <p:nvPr/>
          </p:nvSpPr>
          <p:spPr>
            <a:xfrm>
              <a:off x="7137068" y="2536140"/>
              <a:ext cx="175309" cy="175309"/>
            </a:xfrm>
            <a:prstGeom prst="ellipse">
              <a:avLst/>
            </a:prstGeom>
            <a:solidFill>
              <a:srgbClr val="654324"/>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9" name="Group 128">
            <a:extLst>
              <a:ext uri="{FF2B5EF4-FFF2-40B4-BE49-F238E27FC236}">
                <a16:creationId xmlns:a16="http://schemas.microsoft.com/office/drawing/2014/main" id="{77100770-0A35-426E-A451-C50E73FFB042}"/>
              </a:ext>
            </a:extLst>
          </p:cNvPr>
          <p:cNvGrpSpPr/>
          <p:nvPr/>
        </p:nvGrpSpPr>
        <p:grpSpPr>
          <a:xfrm>
            <a:off x="8452899" y="4595536"/>
            <a:ext cx="363779" cy="496031"/>
            <a:chOff x="6246910" y="4294035"/>
            <a:chExt cx="472101" cy="643733"/>
          </a:xfrm>
        </p:grpSpPr>
        <p:grpSp>
          <p:nvGrpSpPr>
            <p:cNvPr id="130" name="Group 129">
              <a:extLst>
                <a:ext uri="{FF2B5EF4-FFF2-40B4-BE49-F238E27FC236}">
                  <a16:creationId xmlns:a16="http://schemas.microsoft.com/office/drawing/2014/main" id="{3A7D3CEA-4315-4E7A-9A4E-E11C315310EC}"/>
                </a:ext>
              </a:extLst>
            </p:cNvPr>
            <p:cNvGrpSpPr/>
            <p:nvPr/>
          </p:nvGrpSpPr>
          <p:grpSpPr>
            <a:xfrm>
              <a:off x="6246910" y="4294035"/>
              <a:ext cx="305917" cy="643733"/>
              <a:chOff x="5200290" y="627855"/>
              <a:chExt cx="305917" cy="643733"/>
            </a:xfrm>
            <a:effectLst>
              <a:outerShdw blurRad="50800" dist="38100" dir="5400000" algn="t" rotWithShape="0">
                <a:prstClr val="black">
                  <a:alpha val="40000"/>
                </a:prstClr>
              </a:outerShdw>
            </a:effectLst>
          </p:grpSpPr>
          <p:sp>
            <p:nvSpPr>
              <p:cNvPr id="133" name="Rectangle: Rounded Corners 132">
                <a:extLst>
                  <a:ext uri="{FF2B5EF4-FFF2-40B4-BE49-F238E27FC236}">
                    <a16:creationId xmlns:a16="http://schemas.microsoft.com/office/drawing/2014/main" id="{A2342026-1AA0-414F-9D39-B1F41C584725}"/>
                  </a:ext>
                </a:extLst>
              </p:cNvPr>
              <p:cNvSpPr/>
              <p:nvPr/>
            </p:nvSpPr>
            <p:spPr>
              <a:xfrm>
                <a:off x="5253038" y="871538"/>
                <a:ext cx="195262" cy="400050"/>
              </a:xfrm>
              <a:prstGeom prst="roundRect">
                <a:avLst>
                  <a:gd name="adj" fmla="val 50000"/>
                </a:avLst>
              </a:prstGeom>
              <a:solidFill>
                <a:srgbClr val="BFBFB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4" name="Group 133">
                <a:extLst>
                  <a:ext uri="{FF2B5EF4-FFF2-40B4-BE49-F238E27FC236}">
                    <a16:creationId xmlns:a16="http://schemas.microsoft.com/office/drawing/2014/main" id="{73DA0763-35A0-4902-B5D0-28177A5BB386}"/>
                  </a:ext>
                </a:extLst>
              </p:cNvPr>
              <p:cNvGrpSpPr/>
              <p:nvPr/>
            </p:nvGrpSpPr>
            <p:grpSpPr>
              <a:xfrm>
                <a:off x="5200290" y="627855"/>
                <a:ext cx="305917" cy="338135"/>
                <a:chOff x="4785593" y="627855"/>
                <a:chExt cx="305917" cy="338135"/>
              </a:xfrm>
            </p:grpSpPr>
            <p:sp>
              <p:nvSpPr>
                <p:cNvPr id="137" name="Freeform: Shape 136">
                  <a:extLst>
                    <a:ext uri="{FF2B5EF4-FFF2-40B4-BE49-F238E27FC236}">
                      <a16:creationId xmlns:a16="http://schemas.microsoft.com/office/drawing/2014/main" id="{0DB0A90D-673F-4EEC-B257-488E71302EE2}"/>
                    </a:ext>
                  </a:extLst>
                </p:cNvPr>
                <p:cNvSpPr/>
                <p:nvPr/>
              </p:nvSpPr>
              <p:spPr>
                <a:xfrm>
                  <a:off x="4801790" y="709613"/>
                  <a:ext cx="289720" cy="256377"/>
                </a:xfrm>
                <a:custGeom>
                  <a:avLst/>
                  <a:gdLst>
                    <a:gd name="connsiteX0" fmla="*/ 13304 w 295880"/>
                    <a:gd name="connsiteY0" fmla="*/ 196056 h 337344"/>
                    <a:gd name="connsiteX1" fmla="*/ 13304 w 295880"/>
                    <a:gd name="connsiteY1" fmla="*/ 196056 h 337344"/>
                    <a:gd name="connsiteX2" fmla="*/ 13304 w 295880"/>
                    <a:gd name="connsiteY2" fmla="*/ 196056 h 337344"/>
                    <a:gd name="connsiteX3" fmla="*/ 241111 w 295880"/>
                    <a:gd name="connsiteY3" fmla="*/ 115094 h 337344"/>
                    <a:gd name="connsiteX4" fmla="*/ 283966 w 295880"/>
                    <a:gd name="connsiteY4" fmla="*/ 187184 h 337344"/>
                    <a:gd name="connsiteX5" fmla="*/ 295880 w 295880"/>
                    <a:gd name="connsiteY5" fmla="*/ 196055 h 337344"/>
                    <a:gd name="connsiteX6" fmla="*/ 295880 w 295880"/>
                    <a:gd name="connsiteY6" fmla="*/ 196056 h 337344"/>
                    <a:gd name="connsiteX7" fmla="*/ 154592 w 295880"/>
                    <a:gd name="connsiteY7" fmla="*/ 337344 h 337344"/>
                    <a:gd name="connsiteX8" fmla="*/ 24407 w 295880"/>
                    <a:gd name="connsiteY8" fmla="*/ 251052 h 337344"/>
                    <a:gd name="connsiteX9" fmla="*/ 16768 w 295880"/>
                    <a:gd name="connsiteY9" fmla="*/ 213211 h 337344"/>
                    <a:gd name="connsiteX10" fmla="*/ 20246 w 295880"/>
                    <a:gd name="connsiteY10" fmla="*/ 202511 h 337344"/>
                    <a:gd name="connsiteX11" fmla="*/ 80773 w 295880"/>
                    <a:gd name="connsiteY11" fmla="*/ 120650 h 337344"/>
                    <a:gd name="connsiteX12" fmla="*/ 241111 w 295880"/>
                    <a:gd name="connsiteY12" fmla="*/ 115094 h 337344"/>
                    <a:gd name="connsiteX13" fmla="*/ 0 w 295880"/>
                    <a:gd name="connsiteY13" fmla="*/ 114406 h 337344"/>
                    <a:gd name="connsiteX14" fmla="*/ 15973 w 295880"/>
                    <a:gd name="connsiteY14" fmla="*/ 169320 h 337344"/>
                    <a:gd name="connsiteX15" fmla="*/ 17946 w 295880"/>
                    <a:gd name="connsiteY15" fmla="*/ 173066 h 337344"/>
                    <a:gd name="connsiteX16" fmla="*/ 17946 w 295880"/>
                    <a:gd name="connsiteY16" fmla="*/ 173067 h 337344"/>
                    <a:gd name="connsiteX17" fmla="*/ 15973 w 295880"/>
                    <a:gd name="connsiteY17" fmla="*/ 169321 h 337344"/>
                    <a:gd name="connsiteX18" fmla="*/ 0 w 295880"/>
                    <a:gd name="connsiteY18" fmla="*/ 114407 h 337344"/>
                    <a:gd name="connsiteX19" fmla="*/ 293630 w 295880"/>
                    <a:gd name="connsiteY19" fmla="*/ 98541 h 337344"/>
                    <a:gd name="connsiteX20" fmla="*/ 293630 w 295880"/>
                    <a:gd name="connsiteY20" fmla="*/ 98542 h 337344"/>
                    <a:gd name="connsiteX21" fmla="*/ 288627 w 295880"/>
                    <a:gd name="connsiteY21" fmla="*/ 139242 h 337344"/>
                    <a:gd name="connsiteX22" fmla="*/ 285938 w 295880"/>
                    <a:gd name="connsiteY22" fmla="*/ 146812 h 337344"/>
                    <a:gd name="connsiteX23" fmla="*/ 285938 w 295880"/>
                    <a:gd name="connsiteY23" fmla="*/ 146811 h 337344"/>
                    <a:gd name="connsiteX24" fmla="*/ 288627 w 295880"/>
                    <a:gd name="connsiteY24" fmla="*/ 139241 h 337344"/>
                    <a:gd name="connsiteX25" fmla="*/ 111571 w 295880"/>
                    <a:gd name="connsiteY25" fmla="*/ 0 h 337344"/>
                    <a:gd name="connsiteX26" fmla="*/ 111571 w 295880"/>
                    <a:gd name="connsiteY26" fmla="*/ 0 h 337344"/>
                    <a:gd name="connsiteX27" fmla="*/ 114048 w 295880"/>
                    <a:gd name="connsiteY27" fmla="*/ 32292 h 337344"/>
                    <a:gd name="connsiteX28" fmla="*/ 114048 w 295880"/>
                    <a:gd name="connsiteY28" fmla="*/ 32292 h 337344"/>
                    <a:gd name="connsiteX0" fmla="*/ 13304 w 295880"/>
                    <a:gd name="connsiteY0" fmla="*/ 196056 h 337344"/>
                    <a:gd name="connsiteX1" fmla="*/ 13304 w 295880"/>
                    <a:gd name="connsiteY1" fmla="*/ 196056 h 337344"/>
                    <a:gd name="connsiteX2" fmla="*/ 13304 w 295880"/>
                    <a:gd name="connsiteY2" fmla="*/ 196056 h 337344"/>
                    <a:gd name="connsiteX3" fmla="*/ 241111 w 295880"/>
                    <a:gd name="connsiteY3" fmla="*/ 115094 h 337344"/>
                    <a:gd name="connsiteX4" fmla="*/ 283966 w 295880"/>
                    <a:gd name="connsiteY4" fmla="*/ 187184 h 337344"/>
                    <a:gd name="connsiteX5" fmla="*/ 295880 w 295880"/>
                    <a:gd name="connsiteY5" fmla="*/ 196055 h 337344"/>
                    <a:gd name="connsiteX6" fmla="*/ 295880 w 295880"/>
                    <a:gd name="connsiteY6" fmla="*/ 196056 h 337344"/>
                    <a:gd name="connsiteX7" fmla="*/ 154592 w 295880"/>
                    <a:gd name="connsiteY7" fmla="*/ 337344 h 337344"/>
                    <a:gd name="connsiteX8" fmla="*/ 24407 w 295880"/>
                    <a:gd name="connsiteY8" fmla="*/ 251052 h 337344"/>
                    <a:gd name="connsiteX9" fmla="*/ 16768 w 295880"/>
                    <a:gd name="connsiteY9" fmla="*/ 213211 h 337344"/>
                    <a:gd name="connsiteX10" fmla="*/ 20246 w 295880"/>
                    <a:gd name="connsiteY10" fmla="*/ 202511 h 337344"/>
                    <a:gd name="connsiteX11" fmla="*/ 80773 w 295880"/>
                    <a:gd name="connsiteY11" fmla="*/ 120650 h 337344"/>
                    <a:gd name="connsiteX12" fmla="*/ 241111 w 295880"/>
                    <a:gd name="connsiteY12" fmla="*/ 115094 h 337344"/>
                    <a:gd name="connsiteX13" fmla="*/ 0 w 295880"/>
                    <a:gd name="connsiteY13" fmla="*/ 114406 h 337344"/>
                    <a:gd name="connsiteX14" fmla="*/ 15973 w 295880"/>
                    <a:gd name="connsiteY14" fmla="*/ 169320 h 337344"/>
                    <a:gd name="connsiteX15" fmla="*/ 17946 w 295880"/>
                    <a:gd name="connsiteY15" fmla="*/ 173066 h 337344"/>
                    <a:gd name="connsiteX16" fmla="*/ 17946 w 295880"/>
                    <a:gd name="connsiteY16" fmla="*/ 173067 h 337344"/>
                    <a:gd name="connsiteX17" fmla="*/ 15973 w 295880"/>
                    <a:gd name="connsiteY17" fmla="*/ 169321 h 337344"/>
                    <a:gd name="connsiteX18" fmla="*/ 0 w 295880"/>
                    <a:gd name="connsiteY18" fmla="*/ 114407 h 337344"/>
                    <a:gd name="connsiteX19" fmla="*/ 0 w 295880"/>
                    <a:gd name="connsiteY19" fmla="*/ 114406 h 337344"/>
                    <a:gd name="connsiteX20" fmla="*/ 293630 w 295880"/>
                    <a:gd name="connsiteY20" fmla="*/ 98541 h 337344"/>
                    <a:gd name="connsiteX21" fmla="*/ 293630 w 295880"/>
                    <a:gd name="connsiteY21" fmla="*/ 98542 h 337344"/>
                    <a:gd name="connsiteX22" fmla="*/ 288627 w 295880"/>
                    <a:gd name="connsiteY22" fmla="*/ 139242 h 337344"/>
                    <a:gd name="connsiteX23" fmla="*/ 285938 w 295880"/>
                    <a:gd name="connsiteY23" fmla="*/ 146812 h 337344"/>
                    <a:gd name="connsiteX24" fmla="*/ 285938 w 295880"/>
                    <a:gd name="connsiteY24" fmla="*/ 146811 h 337344"/>
                    <a:gd name="connsiteX25" fmla="*/ 288627 w 295880"/>
                    <a:gd name="connsiteY25" fmla="*/ 139241 h 337344"/>
                    <a:gd name="connsiteX26" fmla="*/ 293630 w 295880"/>
                    <a:gd name="connsiteY26" fmla="*/ 98541 h 337344"/>
                    <a:gd name="connsiteX27" fmla="*/ 111571 w 295880"/>
                    <a:gd name="connsiteY27" fmla="*/ 0 h 337344"/>
                    <a:gd name="connsiteX28" fmla="*/ 111571 w 295880"/>
                    <a:gd name="connsiteY28" fmla="*/ 0 h 337344"/>
                    <a:gd name="connsiteX29" fmla="*/ 114048 w 295880"/>
                    <a:gd name="connsiteY29" fmla="*/ 32292 h 337344"/>
                    <a:gd name="connsiteX30" fmla="*/ 111571 w 295880"/>
                    <a:gd name="connsiteY30" fmla="*/ 0 h 337344"/>
                    <a:gd name="connsiteX0" fmla="*/ 13304 w 295880"/>
                    <a:gd name="connsiteY0" fmla="*/ 196056 h 337344"/>
                    <a:gd name="connsiteX1" fmla="*/ 13304 w 295880"/>
                    <a:gd name="connsiteY1" fmla="*/ 196056 h 337344"/>
                    <a:gd name="connsiteX2" fmla="*/ 13304 w 295880"/>
                    <a:gd name="connsiteY2" fmla="*/ 196056 h 337344"/>
                    <a:gd name="connsiteX3" fmla="*/ 241111 w 295880"/>
                    <a:gd name="connsiteY3" fmla="*/ 115094 h 337344"/>
                    <a:gd name="connsiteX4" fmla="*/ 283966 w 295880"/>
                    <a:gd name="connsiteY4" fmla="*/ 187184 h 337344"/>
                    <a:gd name="connsiteX5" fmla="*/ 295880 w 295880"/>
                    <a:gd name="connsiteY5" fmla="*/ 196055 h 337344"/>
                    <a:gd name="connsiteX6" fmla="*/ 295880 w 295880"/>
                    <a:gd name="connsiteY6" fmla="*/ 196056 h 337344"/>
                    <a:gd name="connsiteX7" fmla="*/ 154592 w 295880"/>
                    <a:gd name="connsiteY7" fmla="*/ 337344 h 337344"/>
                    <a:gd name="connsiteX8" fmla="*/ 24407 w 295880"/>
                    <a:gd name="connsiteY8" fmla="*/ 251052 h 337344"/>
                    <a:gd name="connsiteX9" fmla="*/ 16768 w 295880"/>
                    <a:gd name="connsiteY9" fmla="*/ 213211 h 337344"/>
                    <a:gd name="connsiteX10" fmla="*/ 20246 w 295880"/>
                    <a:gd name="connsiteY10" fmla="*/ 202511 h 337344"/>
                    <a:gd name="connsiteX11" fmla="*/ 80773 w 295880"/>
                    <a:gd name="connsiteY11" fmla="*/ 120650 h 337344"/>
                    <a:gd name="connsiteX12" fmla="*/ 241111 w 295880"/>
                    <a:gd name="connsiteY12" fmla="*/ 115094 h 337344"/>
                    <a:gd name="connsiteX13" fmla="*/ 0 w 295880"/>
                    <a:gd name="connsiteY13" fmla="*/ 114406 h 337344"/>
                    <a:gd name="connsiteX14" fmla="*/ 15973 w 295880"/>
                    <a:gd name="connsiteY14" fmla="*/ 169320 h 337344"/>
                    <a:gd name="connsiteX15" fmla="*/ 17946 w 295880"/>
                    <a:gd name="connsiteY15" fmla="*/ 173066 h 337344"/>
                    <a:gd name="connsiteX16" fmla="*/ 17946 w 295880"/>
                    <a:gd name="connsiteY16" fmla="*/ 173067 h 337344"/>
                    <a:gd name="connsiteX17" fmla="*/ 15973 w 295880"/>
                    <a:gd name="connsiteY17" fmla="*/ 169321 h 337344"/>
                    <a:gd name="connsiteX18" fmla="*/ 0 w 295880"/>
                    <a:gd name="connsiteY18" fmla="*/ 114407 h 337344"/>
                    <a:gd name="connsiteX19" fmla="*/ 0 w 295880"/>
                    <a:gd name="connsiteY19" fmla="*/ 114406 h 337344"/>
                    <a:gd name="connsiteX20" fmla="*/ 293630 w 295880"/>
                    <a:gd name="connsiteY20" fmla="*/ 98541 h 337344"/>
                    <a:gd name="connsiteX21" fmla="*/ 293630 w 295880"/>
                    <a:gd name="connsiteY21" fmla="*/ 98542 h 337344"/>
                    <a:gd name="connsiteX22" fmla="*/ 288627 w 295880"/>
                    <a:gd name="connsiteY22" fmla="*/ 139242 h 337344"/>
                    <a:gd name="connsiteX23" fmla="*/ 285938 w 295880"/>
                    <a:gd name="connsiteY23" fmla="*/ 146812 h 337344"/>
                    <a:gd name="connsiteX24" fmla="*/ 285938 w 295880"/>
                    <a:gd name="connsiteY24" fmla="*/ 146811 h 337344"/>
                    <a:gd name="connsiteX25" fmla="*/ 288627 w 295880"/>
                    <a:gd name="connsiteY25" fmla="*/ 139241 h 337344"/>
                    <a:gd name="connsiteX26" fmla="*/ 293630 w 295880"/>
                    <a:gd name="connsiteY26" fmla="*/ 98541 h 337344"/>
                    <a:gd name="connsiteX27" fmla="*/ 111571 w 295880"/>
                    <a:gd name="connsiteY27" fmla="*/ 0 h 337344"/>
                    <a:gd name="connsiteX28" fmla="*/ 111571 w 295880"/>
                    <a:gd name="connsiteY28" fmla="*/ 0 h 337344"/>
                    <a:gd name="connsiteX29" fmla="*/ 111571 w 295880"/>
                    <a:gd name="connsiteY29" fmla="*/ 0 h 337344"/>
                    <a:gd name="connsiteX0" fmla="*/ 13304 w 295880"/>
                    <a:gd name="connsiteY0" fmla="*/ 97515 h 238803"/>
                    <a:gd name="connsiteX1" fmla="*/ 13304 w 295880"/>
                    <a:gd name="connsiteY1" fmla="*/ 97515 h 238803"/>
                    <a:gd name="connsiteX2" fmla="*/ 13304 w 295880"/>
                    <a:gd name="connsiteY2" fmla="*/ 97515 h 238803"/>
                    <a:gd name="connsiteX3" fmla="*/ 241111 w 295880"/>
                    <a:gd name="connsiteY3" fmla="*/ 16553 h 238803"/>
                    <a:gd name="connsiteX4" fmla="*/ 283966 w 295880"/>
                    <a:gd name="connsiteY4" fmla="*/ 88643 h 238803"/>
                    <a:gd name="connsiteX5" fmla="*/ 295880 w 295880"/>
                    <a:gd name="connsiteY5" fmla="*/ 97514 h 238803"/>
                    <a:gd name="connsiteX6" fmla="*/ 295880 w 295880"/>
                    <a:gd name="connsiteY6" fmla="*/ 97515 h 238803"/>
                    <a:gd name="connsiteX7" fmla="*/ 154592 w 295880"/>
                    <a:gd name="connsiteY7" fmla="*/ 238803 h 238803"/>
                    <a:gd name="connsiteX8" fmla="*/ 24407 w 295880"/>
                    <a:gd name="connsiteY8" fmla="*/ 152511 h 238803"/>
                    <a:gd name="connsiteX9" fmla="*/ 16768 w 295880"/>
                    <a:gd name="connsiteY9" fmla="*/ 114670 h 238803"/>
                    <a:gd name="connsiteX10" fmla="*/ 20246 w 295880"/>
                    <a:gd name="connsiteY10" fmla="*/ 103970 h 238803"/>
                    <a:gd name="connsiteX11" fmla="*/ 80773 w 295880"/>
                    <a:gd name="connsiteY11" fmla="*/ 22109 h 238803"/>
                    <a:gd name="connsiteX12" fmla="*/ 241111 w 295880"/>
                    <a:gd name="connsiteY12" fmla="*/ 16553 h 238803"/>
                    <a:gd name="connsiteX13" fmla="*/ 0 w 295880"/>
                    <a:gd name="connsiteY13" fmla="*/ 15865 h 238803"/>
                    <a:gd name="connsiteX14" fmla="*/ 15973 w 295880"/>
                    <a:gd name="connsiteY14" fmla="*/ 70779 h 238803"/>
                    <a:gd name="connsiteX15" fmla="*/ 17946 w 295880"/>
                    <a:gd name="connsiteY15" fmla="*/ 74525 h 238803"/>
                    <a:gd name="connsiteX16" fmla="*/ 17946 w 295880"/>
                    <a:gd name="connsiteY16" fmla="*/ 74526 h 238803"/>
                    <a:gd name="connsiteX17" fmla="*/ 15973 w 295880"/>
                    <a:gd name="connsiteY17" fmla="*/ 70780 h 238803"/>
                    <a:gd name="connsiteX18" fmla="*/ 0 w 295880"/>
                    <a:gd name="connsiteY18" fmla="*/ 15866 h 238803"/>
                    <a:gd name="connsiteX19" fmla="*/ 0 w 295880"/>
                    <a:gd name="connsiteY19" fmla="*/ 15865 h 238803"/>
                    <a:gd name="connsiteX20" fmla="*/ 293630 w 295880"/>
                    <a:gd name="connsiteY20" fmla="*/ 0 h 238803"/>
                    <a:gd name="connsiteX21" fmla="*/ 293630 w 295880"/>
                    <a:gd name="connsiteY21" fmla="*/ 1 h 238803"/>
                    <a:gd name="connsiteX22" fmla="*/ 288627 w 295880"/>
                    <a:gd name="connsiteY22" fmla="*/ 40701 h 238803"/>
                    <a:gd name="connsiteX23" fmla="*/ 285938 w 295880"/>
                    <a:gd name="connsiteY23" fmla="*/ 48271 h 238803"/>
                    <a:gd name="connsiteX24" fmla="*/ 285938 w 295880"/>
                    <a:gd name="connsiteY24" fmla="*/ 48270 h 238803"/>
                    <a:gd name="connsiteX25" fmla="*/ 288627 w 295880"/>
                    <a:gd name="connsiteY25" fmla="*/ 40700 h 238803"/>
                    <a:gd name="connsiteX26" fmla="*/ 293630 w 295880"/>
                    <a:gd name="connsiteY26" fmla="*/ 0 h 238803"/>
                    <a:gd name="connsiteX0" fmla="*/ 13304 w 295880"/>
                    <a:gd name="connsiteY0" fmla="*/ 97515 h 238803"/>
                    <a:gd name="connsiteX1" fmla="*/ 13304 w 295880"/>
                    <a:gd name="connsiteY1" fmla="*/ 97515 h 238803"/>
                    <a:gd name="connsiteX2" fmla="*/ 13304 w 295880"/>
                    <a:gd name="connsiteY2" fmla="*/ 97515 h 238803"/>
                    <a:gd name="connsiteX3" fmla="*/ 241111 w 295880"/>
                    <a:gd name="connsiteY3" fmla="*/ 16553 h 238803"/>
                    <a:gd name="connsiteX4" fmla="*/ 283966 w 295880"/>
                    <a:gd name="connsiteY4" fmla="*/ 88643 h 238803"/>
                    <a:gd name="connsiteX5" fmla="*/ 295880 w 295880"/>
                    <a:gd name="connsiteY5" fmla="*/ 97514 h 238803"/>
                    <a:gd name="connsiteX6" fmla="*/ 295880 w 295880"/>
                    <a:gd name="connsiteY6" fmla="*/ 97515 h 238803"/>
                    <a:gd name="connsiteX7" fmla="*/ 154592 w 295880"/>
                    <a:gd name="connsiteY7" fmla="*/ 238803 h 238803"/>
                    <a:gd name="connsiteX8" fmla="*/ 24407 w 295880"/>
                    <a:gd name="connsiteY8" fmla="*/ 152511 h 238803"/>
                    <a:gd name="connsiteX9" fmla="*/ 16768 w 295880"/>
                    <a:gd name="connsiteY9" fmla="*/ 114670 h 238803"/>
                    <a:gd name="connsiteX10" fmla="*/ 20246 w 295880"/>
                    <a:gd name="connsiteY10" fmla="*/ 103970 h 238803"/>
                    <a:gd name="connsiteX11" fmla="*/ 80773 w 295880"/>
                    <a:gd name="connsiteY11" fmla="*/ 22109 h 238803"/>
                    <a:gd name="connsiteX12" fmla="*/ 241111 w 295880"/>
                    <a:gd name="connsiteY12" fmla="*/ 16553 h 238803"/>
                    <a:gd name="connsiteX13" fmla="*/ 0 w 295880"/>
                    <a:gd name="connsiteY13" fmla="*/ 15866 h 238803"/>
                    <a:gd name="connsiteX14" fmla="*/ 15973 w 295880"/>
                    <a:gd name="connsiteY14" fmla="*/ 70779 h 238803"/>
                    <a:gd name="connsiteX15" fmla="*/ 17946 w 295880"/>
                    <a:gd name="connsiteY15" fmla="*/ 74525 h 238803"/>
                    <a:gd name="connsiteX16" fmla="*/ 17946 w 295880"/>
                    <a:gd name="connsiteY16" fmla="*/ 74526 h 238803"/>
                    <a:gd name="connsiteX17" fmla="*/ 15973 w 295880"/>
                    <a:gd name="connsiteY17" fmla="*/ 70780 h 238803"/>
                    <a:gd name="connsiteX18" fmla="*/ 0 w 295880"/>
                    <a:gd name="connsiteY18" fmla="*/ 15866 h 238803"/>
                    <a:gd name="connsiteX19" fmla="*/ 293630 w 295880"/>
                    <a:gd name="connsiteY19" fmla="*/ 0 h 238803"/>
                    <a:gd name="connsiteX20" fmla="*/ 293630 w 295880"/>
                    <a:gd name="connsiteY20" fmla="*/ 1 h 238803"/>
                    <a:gd name="connsiteX21" fmla="*/ 288627 w 295880"/>
                    <a:gd name="connsiteY21" fmla="*/ 40701 h 238803"/>
                    <a:gd name="connsiteX22" fmla="*/ 285938 w 295880"/>
                    <a:gd name="connsiteY22" fmla="*/ 48271 h 238803"/>
                    <a:gd name="connsiteX23" fmla="*/ 285938 w 295880"/>
                    <a:gd name="connsiteY23" fmla="*/ 48270 h 238803"/>
                    <a:gd name="connsiteX24" fmla="*/ 288627 w 295880"/>
                    <a:gd name="connsiteY24" fmla="*/ 40700 h 238803"/>
                    <a:gd name="connsiteX25" fmla="*/ 293630 w 295880"/>
                    <a:gd name="connsiteY25" fmla="*/ 0 h 238803"/>
                    <a:gd name="connsiteX0" fmla="*/ 0 w 282576"/>
                    <a:gd name="connsiteY0" fmla="*/ 97515 h 238803"/>
                    <a:gd name="connsiteX1" fmla="*/ 0 w 282576"/>
                    <a:gd name="connsiteY1" fmla="*/ 97515 h 238803"/>
                    <a:gd name="connsiteX2" fmla="*/ 0 w 282576"/>
                    <a:gd name="connsiteY2" fmla="*/ 97515 h 238803"/>
                    <a:gd name="connsiteX3" fmla="*/ 227807 w 282576"/>
                    <a:gd name="connsiteY3" fmla="*/ 16553 h 238803"/>
                    <a:gd name="connsiteX4" fmla="*/ 270662 w 282576"/>
                    <a:gd name="connsiteY4" fmla="*/ 88643 h 238803"/>
                    <a:gd name="connsiteX5" fmla="*/ 282576 w 282576"/>
                    <a:gd name="connsiteY5" fmla="*/ 97514 h 238803"/>
                    <a:gd name="connsiteX6" fmla="*/ 282576 w 282576"/>
                    <a:gd name="connsiteY6" fmla="*/ 97515 h 238803"/>
                    <a:gd name="connsiteX7" fmla="*/ 141288 w 282576"/>
                    <a:gd name="connsiteY7" fmla="*/ 238803 h 238803"/>
                    <a:gd name="connsiteX8" fmla="*/ 11103 w 282576"/>
                    <a:gd name="connsiteY8" fmla="*/ 152511 h 238803"/>
                    <a:gd name="connsiteX9" fmla="*/ 3464 w 282576"/>
                    <a:gd name="connsiteY9" fmla="*/ 114670 h 238803"/>
                    <a:gd name="connsiteX10" fmla="*/ 6942 w 282576"/>
                    <a:gd name="connsiteY10" fmla="*/ 103970 h 238803"/>
                    <a:gd name="connsiteX11" fmla="*/ 67469 w 282576"/>
                    <a:gd name="connsiteY11" fmla="*/ 22109 h 238803"/>
                    <a:gd name="connsiteX12" fmla="*/ 227807 w 282576"/>
                    <a:gd name="connsiteY12" fmla="*/ 16553 h 238803"/>
                    <a:gd name="connsiteX13" fmla="*/ 2669 w 282576"/>
                    <a:gd name="connsiteY13" fmla="*/ 70780 h 238803"/>
                    <a:gd name="connsiteX14" fmla="*/ 2669 w 282576"/>
                    <a:gd name="connsiteY14" fmla="*/ 70779 h 238803"/>
                    <a:gd name="connsiteX15" fmla="*/ 4642 w 282576"/>
                    <a:gd name="connsiteY15" fmla="*/ 74525 h 238803"/>
                    <a:gd name="connsiteX16" fmla="*/ 4642 w 282576"/>
                    <a:gd name="connsiteY16" fmla="*/ 74526 h 238803"/>
                    <a:gd name="connsiteX17" fmla="*/ 2669 w 282576"/>
                    <a:gd name="connsiteY17" fmla="*/ 70780 h 238803"/>
                    <a:gd name="connsiteX18" fmla="*/ 280326 w 282576"/>
                    <a:gd name="connsiteY18" fmla="*/ 0 h 238803"/>
                    <a:gd name="connsiteX19" fmla="*/ 280326 w 282576"/>
                    <a:gd name="connsiteY19" fmla="*/ 1 h 238803"/>
                    <a:gd name="connsiteX20" fmla="*/ 275323 w 282576"/>
                    <a:gd name="connsiteY20" fmla="*/ 40701 h 238803"/>
                    <a:gd name="connsiteX21" fmla="*/ 272634 w 282576"/>
                    <a:gd name="connsiteY21" fmla="*/ 48271 h 238803"/>
                    <a:gd name="connsiteX22" fmla="*/ 272634 w 282576"/>
                    <a:gd name="connsiteY22" fmla="*/ 48270 h 238803"/>
                    <a:gd name="connsiteX23" fmla="*/ 275323 w 282576"/>
                    <a:gd name="connsiteY23" fmla="*/ 40700 h 238803"/>
                    <a:gd name="connsiteX24" fmla="*/ 280326 w 282576"/>
                    <a:gd name="connsiteY24" fmla="*/ 0 h 238803"/>
                    <a:gd name="connsiteX0" fmla="*/ 0 w 282576"/>
                    <a:gd name="connsiteY0" fmla="*/ 97514 h 238802"/>
                    <a:gd name="connsiteX1" fmla="*/ 0 w 282576"/>
                    <a:gd name="connsiteY1" fmla="*/ 97514 h 238802"/>
                    <a:gd name="connsiteX2" fmla="*/ 0 w 282576"/>
                    <a:gd name="connsiteY2" fmla="*/ 97514 h 238802"/>
                    <a:gd name="connsiteX3" fmla="*/ 227807 w 282576"/>
                    <a:gd name="connsiteY3" fmla="*/ 16552 h 238802"/>
                    <a:gd name="connsiteX4" fmla="*/ 270662 w 282576"/>
                    <a:gd name="connsiteY4" fmla="*/ 88642 h 238802"/>
                    <a:gd name="connsiteX5" fmla="*/ 282576 w 282576"/>
                    <a:gd name="connsiteY5" fmla="*/ 97513 h 238802"/>
                    <a:gd name="connsiteX6" fmla="*/ 282576 w 282576"/>
                    <a:gd name="connsiteY6" fmla="*/ 97514 h 238802"/>
                    <a:gd name="connsiteX7" fmla="*/ 141288 w 282576"/>
                    <a:gd name="connsiteY7" fmla="*/ 238802 h 238802"/>
                    <a:gd name="connsiteX8" fmla="*/ 11103 w 282576"/>
                    <a:gd name="connsiteY8" fmla="*/ 152510 h 238802"/>
                    <a:gd name="connsiteX9" fmla="*/ 3464 w 282576"/>
                    <a:gd name="connsiteY9" fmla="*/ 114669 h 238802"/>
                    <a:gd name="connsiteX10" fmla="*/ 6942 w 282576"/>
                    <a:gd name="connsiteY10" fmla="*/ 103969 h 238802"/>
                    <a:gd name="connsiteX11" fmla="*/ 67469 w 282576"/>
                    <a:gd name="connsiteY11" fmla="*/ 22108 h 238802"/>
                    <a:gd name="connsiteX12" fmla="*/ 227807 w 282576"/>
                    <a:gd name="connsiteY12" fmla="*/ 16552 h 238802"/>
                    <a:gd name="connsiteX13" fmla="*/ 2669 w 282576"/>
                    <a:gd name="connsiteY13" fmla="*/ 70779 h 238802"/>
                    <a:gd name="connsiteX14" fmla="*/ 2669 w 282576"/>
                    <a:gd name="connsiteY14" fmla="*/ 70778 h 238802"/>
                    <a:gd name="connsiteX15" fmla="*/ 4642 w 282576"/>
                    <a:gd name="connsiteY15" fmla="*/ 74524 h 238802"/>
                    <a:gd name="connsiteX16" fmla="*/ 4642 w 282576"/>
                    <a:gd name="connsiteY16" fmla="*/ 74525 h 238802"/>
                    <a:gd name="connsiteX17" fmla="*/ 2669 w 282576"/>
                    <a:gd name="connsiteY17" fmla="*/ 70779 h 238802"/>
                    <a:gd name="connsiteX18" fmla="*/ 275323 w 282576"/>
                    <a:gd name="connsiteY18" fmla="*/ 40699 h 238802"/>
                    <a:gd name="connsiteX19" fmla="*/ 280326 w 282576"/>
                    <a:gd name="connsiteY19" fmla="*/ 0 h 238802"/>
                    <a:gd name="connsiteX20" fmla="*/ 275323 w 282576"/>
                    <a:gd name="connsiteY20" fmla="*/ 40700 h 238802"/>
                    <a:gd name="connsiteX21" fmla="*/ 272634 w 282576"/>
                    <a:gd name="connsiteY21" fmla="*/ 48270 h 238802"/>
                    <a:gd name="connsiteX22" fmla="*/ 272634 w 282576"/>
                    <a:gd name="connsiteY22" fmla="*/ 48269 h 238802"/>
                    <a:gd name="connsiteX23" fmla="*/ 275323 w 282576"/>
                    <a:gd name="connsiteY23" fmla="*/ 40699 h 238802"/>
                    <a:gd name="connsiteX0" fmla="*/ 0 w 282576"/>
                    <a:gd name="connsiteY0" fmla="*/ 80962 h 222250"/>
                    <a:gd name="connsiteX1" fmla="*/ 0 w 282576"/>
                    <a:gd name="connsiteY1" fmla="*/ 80962 h 222250"/>
                    <a:gd name="connsiteX2" fmla="*/ 0 w 282576"/>
                    <a:gd name="connsiteY2" fmla="*/ 80962 h 222250"/>
                    <a:gd name="connsiteX3" fmla="*/ 227807 w 282576"/>
                    <a:gd name="connsiteY3" fmla="*/ 0 h 222250"/>
                    <a:gd name="connsiteX4" fmla="*/ 270662 w 282576"/>
                    <a:gd name="connsiteY4" fmla="*/ 72090 h 222250"/>
                    <a:gd name="connsiteX5" fmla="*/ 282576 w 282576"/>
                    <a:gd name="connsiteY5" fmla="*/ 80961 h 222250"/>
                    <a:gd name="connsiteX6" fmla="*/ 282576 w 282576"/>
                    <a:gd name="connsiteY6" fmla="*/ 80962 h 222250"/>
                    <a:gd name="connsiteX7" fmla="*/ 141288 w 282576"/>
                    <a:gd name="connsiteY7" fmla="*/ 222250 h 222250"/>
                    <a:gd name="connsiteX8" fmla="*/ 11103 w 282576"/>
                    <a:gd name="connsiteY8" fmla="*/ 135958 h 222250"/>
                    <a:gd name="connsiteX9" fmla="*/ 3464 w 282576"/>
                    <a:gd name="connsiteY9" fmla="*/ 98117 h 222250"/>
                    <a:gd name="connsiteX10" fmla="*/ 6942 w 282576"/>
                    <a:gd name="connsiteY10" fmla="*/ 87417 h 222250"/>
                    <a:gd name="connsiteX11" fmla="*/ 67469 w 282576"/>
                    <a:gd name="connsiteY11" fmla="*/ 5556 h 222250"/>
                    <a:gd name="connsiteX12" fmla="*/ 227807 w 282576"/>
                    <a:gd name="connsiteY12" fmla="*/ 0 h 222250"/>
                    <a:gd name="connsiteX13" fmla="*/ 2669 w 282576"/>
                    <a:gd name="connsiteY13" fmla="*/ 54227 h 222250"/>
                    <a:gd name="connsiteX14" fmla="*/ 2669 w 282576"/>
                    <a:gd name="connsiteY14" fmla="*/ 54226 h 222250"/>
                    <a:gd name="connsiteX15" fmla="*/ 4642 w 282576"/>
                    <a:gd name="connsiteY15" fmla="*/ 57972 h 222250"/>
                    <a:gd name="connsiteX16" fmla="*/ 4642 w 282576"/>
                    <a:gd name="connsiteY16" fmla="*/ 57973 h 222250"/>
                    <a:gd name="connsiteX17" fmla="*/ 2669 w 282576"/>
                    <a:gd name="connsiteY17" fmla="*/ 54227 h 222250"/>
                    <a:gd name="connsiteX18" fmla="*/ 275323 w 282576"/>
                    <a:gd name="connsiteY18" fmla="*/ 24147 h 222250"/>
                    <a:gd name="connsiteX19" fmla="*/ 275323 w 282576"/>
                    <a:gd name="connsiteY19" fmla="*/ 24148 h 222250"/>
                    <a:gd name="connsiteX20" fmla="*/ 272634 w 282576"/>
                    <a:gd name="connsiteY20" fmla="*/ 31718 h 222250"/>
                    <a:gd name="connsiteX21" fmla="*/ 272634 w 282576"/>
                    <a:gd name="connsiteY21" fmla="*/ 31717 h 222250"/>
                    <a:gd name="connsiteX22" fmla="*/ 275323 w 282576"/>
                    <a:gd name="connsiteY22" fmla="*/ 24147 h 222250"/>
                    <a:gd name="connsiteX0" fmla="*/ 0 w 282576"/>
                    <a:gd name="connsiteY0" fmla="*/ 80962 h 222250"/>
                    <a:gd name="connsiteX1" fmla="*/ 0 w 282576"/>
                    <a:gd name="connsiteY1" fmla="*/ 80962 h 222250"/>
                    <a:gd name="connsiteX2" fmla="*/ 0 w 282576"/>
                    <a:gd name="connsiteY2" fmla="*/ 80962 h 222250"/>
                    <a:gd name="connsiteX3" fmla="*/ 227807 w 282576"/>
                    <a:gd name="connsiteY3" fmla="*/ 0 h 222250"/>
                    <a:gd name="connsiteX4" fmla="*/ 270662 w 282576"/>
                    <a:gd name="connsiteY4" fmla="*/ 72090 h 222250"/>
                    <a:gd name="connsiteX5" fmla="*/ 282576 w 282576"/>
                    <a:gd name="connsiteY5" fmla="*/ 80961 h 222250"/>
                    <a:gd name="connsiteX6" fmla="*/ 282576 w 282576"/>
                    <a:gd name="connsiteY6" fmla="*/ 80962 h 222250"/>
                    <a:gd name="connsiteX7" fmla="*/ 141288 w 282576"/>
                    <a:gd name="connsiteY7" fmla="*/ 222250 h 222250"/>
                    <a:gd name="connsiteX8" fmla="*/ 11103 w 282576"/>
                    <a:gd name="connsiteY8" fmla="*/ 135958 h 222250"/>
                    <a:gd name="connsiteX9" fmla="*/ 3464 w 282576"/>
                    <a:gd name="connsiteY9" fmla="*/ 98117 h 222250"/>
                    <a:gd name="connsiteX10" fmla="*/ 6942 w 282576"/>
                    <a:gd name="connsiteY10" fmla="*/ 87417 h 222250"/>
                    <a:gd name="connsiteX11" fmla="*/ 67469 w 282576"/>
                    <a:gd name="connsiteY11" fmla="*/ 5556 h 222250"/>
                    <a:gd name="connsiteX12" fmla="*/ 227807 w 282576"/>
                    <a:gd name="connsiteY12" fmla="*/ 0 h 222250"/>
                    <a:gd name="connsiteX13" fmla="*/ 2669 w 282576"/>
                    <a:gd name="connsiteY13" fmla="*/ 54227 h 222250"/>
                    <a:gd name="connsiteX14" fmla="*/ 2669 w 282576"/>
                    <a:gd name="connsiteY14" fmla="*/ 54226 h 222250"/>
                    <a:gd name="connsiteX15" fmla="*/ 4642 w 282576"/>
                    <a:gd name="connsiteY15" fmla="*/ 57972 h 222250"/>
                    <a:gd name="connsiteX16" fmla="*/ 4642 w 282576"/>
                    <a:gd name="connsiteY16" fmla="*/ 57973 h 222250"/>
                    <a:gd name="connsiteX17" fmla="*/ 2669 w 282576"/>
                    <a:gd name="connsiteY17" fmla="*/ 54227 h 222250"/>
                    <a:gd name="connsiteX18" fmla="*/ 272634 w 282576"/>
                    <a:gd name="connsiteY18" fmla="*/ 31717 h 222250"/>
                    <a:gd name="connsiteX19" fmla="*/ 275323 w 282576"/>
                    <a:gd name="connsiteY19" fmla="*/ 24148 h 222250"/>
                    <a:gd name="connsiteX20" fmla="*/ 272634 w 282576"/>
                    <a:gd name="connsiteY20" fmla="*/ 31718 h 222250"/>
                    <a:gd name="connsiteX21" fmla="*/ 272634 w 282576"/>
                    <a:gd name="connsiteY21" fmla="*/ 31717 h 222250"/>
                    <a:gd name="connsiteX0" fmla="*/ 0 w 282576"/>
                    <a:gd name="connsiteY0" fmla="*/ 80962 h 222250"/>
                    <a:gd name="connsiteX1" fmla="*/ 0 w 282576"/>
                    <a:gd name="connsiteY1" fmla="*/ 80962 h 222250"/>
                    <a:gd name="connsiteX2" fmla="*/ 0 w 282576"/>
                    <a:gd name="connsiteY2" fmla="*/ 80962 h 222250"/>
                    <a:gd name="connsiteX3" fmla="*/ 227807 w 282576"/>
                    <a:gd name="connsiteY3" fmla="*/ 0 h 222250"/>
                    <a:gd name="connsiteX4" fmla="*/ 270662 w 282576"/>
                    <a:gd name="connsiteY4" fmla="*/ 72090 h 222250"/>
                    <a:gd name="connsiteX5" fmla="*/ 282576 w 282576"/>
                    <a:gd name="connsiteY5" fmla="*/ 80961 h 222250"/>
                    <a:gd name="connsiteX6" fmla="*/ 282576 w 282576"/>
                    <a:gd name="connsiteY6" fmla="*/ 80962 h 222250"/>
                    <a:gd name="connsiteX7" fmla="*/ 141288 w 282576"/>
                    <a:gd name="connsiteY7" fmla="*/ 222250 h 222250"/>
                    <a:gd name="connsiteX8" fmla="*/ 11103 w 282576"/>
                    <a:gd name="connsiteY8" fmla="*/ 135958 h 222250"/>
                    <a:gd name="connsiteX9" fmla="*/ 3464 w 282576"/>
                    <a:gd name="connsiteY9" fmla="*/ 98117 h 222250"/>
                    <a:gd name="connsiteX10" fmla="*/ 6942 w 282576"/>
                    <a:gd name="connsiteY10" fmla="*/ 87417 h 222250"/>
                    <a:gd name="connsiteX11" fmla="*/ 67469 w 282576"/>
                    <a:gd name="connsiteY11" fmla="*/ 5556 h 222250"/>
                    <a:gd name="connsiteX12" fmla="*/ 227807 w 282576"/>
                    <a:gd name="connsiteY12" fmla="*/ 0 h 222250"/>
                    <a:gd name="connsiteX13" fmla="*/ 2669 w 282576"/>
                    <a:gd name="connsiteY13" fmla="*/ 54227 h 222250"/>
                    <a:gd name="connsiteX14" fmla="*/ 2669 w 282576"/>
                    <a:gd name="connsiteY14" fmla="*/ 54226 h 222250"/>
                    <a:gd name="connsiteX15" fmla="*/ 4642 w 282576"/>
                    <a:gd name="connsiteY15" fmla="*/ 57972 h 222250"/>
                    <a:gd name="connsiteX16" fmla="*/ 4642 w 282576"/>
                    <a:gd name="connsiteY16" fmla="*/ 57973 h 222250"/>
                    <a:gd name="connsiteX17" fmla="*/ 2669 w 282576"/>
                    <a:gd name="connsiteY17" fmla="*/ 54227 h 222250"/>
                    <a:gd name="connsiteX18" fmla="*/ 272634 w 282576"/>
                    <a:gd name="connsiteY18" fmla="*/ 31718 h 222250"/>
                    <a:gd name="connsiteX19" fmla="*/ 275323 w 282576"/>
                    <a:gd name="connsiteY19" fmla="*/ 24148 h 222250"/>
                    <a:gd name="connsiteX20" fmla="*/ 272634 w 282576"/>
                    <a:gd name="connsiteY20" fmla="*/ 31718 h 222250"/>
                    <a:gd name="connsiteX0" fmla="*/ 0 w 282576"/>
                    <a:gd name="connsiteY0" fmla="*/ 80962 h 222250"/>
                    <a:gd name="connsiteX1" fmla="*/ 0 w 282576"/>
                    <a:gd name="connsiteY1" fmla="*/ 80962 h 222250"/>
                    <a:gd name="connsiteX2" fmla="*/ 0 w 282576"/>
                    <a:gd name="connsiteY2" fmla="*/ 80962 h 222250"/>
                    <a:gd name="connsiteX3" fmla="*/ 227807 w 282576"/>
                    <a:gd name="connsiteY3" fmla="*/ 0 h 222250"/>
                    <a:gd name="connsiteX4" fmla="*/ 270662 w 282576"/>
                    <a:gd name="connsiteY4" fmla="*/ 72090 h 222250"/>
                    <a:gd name="connsiteX5" fmla="*/ 282576 w 282576"/>
                    <a:gd name="connsiteY5" fmla="*/ 80961 h 222250"/>
                    <a:gd name="connsiteX6" fmla="*/ 282576 w 282576"/>
                    <a:gd name="connsiteY6" fmla="*/ 80962 h 222250"/>
                    <a:gd name="connsiteX7" fmla="*/ 141288 w 282576"/>
                    <a:gd name="connsiteY7" fmla="*/ 222250 h 222250"/>
                    <a:gd name="connsiteX8" fmla="*/ 11103 w 282576"/>
                    <a:gd name="connsiteY8" fmla="*/ 135958 h 222250"/>
                    <a:gd name="connsiteX9" fmla="*/ 3464 w 282576"/>
                    <a:gd name="connsiteY9" fmla="*/ 98117 h 222250"/>
                    <a:gd name="connsiteX10" fmla="*/ 6942 w 282576"/>
                    <a:gd name="connsiteY10" fmla="*/ 87417 h 222250"/>
                    <a:gd name="connsiteX11" fmla="*/ 67469 w 282576"/>
                    <a:gd name="connsiteY11" fmla="*/ 5556 h 222250"/>
                    <a:gd name="connsiteX12" fmla="*/ 227807 w 282576"/>
                    <a:gd name="connsiteY12" fmla="*/ 0 h 222250"/>
                    <a:gd name="connsiteX13" fmla="*/ 2669 w 282576"/>
                    <a:gd name="connsiteY13" fmla="*/ 54227 h 222250"/>
                    <a:gd name="connsiteX14" fmla="*/ 2669 w 282576"/>
                    <a:gd name="connsiteY14" fmla="*/ 54226 h 222250"/>
                    <a:gd name="connsiteX15" fmla="*/ 4642 w 282576"/>
                    <a:gd name="connsiteY15" fmla="*/ 57972 h 222250"/>
                    <a:gd name="connsiteX16" fmla="*/ 4642 w 282576"/>
                    <a:gd name="connsiteY16" fmla="*/ 57973 h 222250"/>
                    <a:gd name="connsiteX17" fmla="*/ 2669 w 282576"/>
                    <a:gd name="connsiteY17" fmla="*/ 54227 h 222250"/>
                    <a:gd name="connsiteX0" fmla="*/ 0 w 289720"/>
                    <a:gd name="connsiteY0" fmla="*/ 80962 h 223040"/>
                    <a:gd name="connsiteX1" fmla="*/ 0 w 289720"/>
                    <a:gd name="connsiteY1" fmla="*/ 80962 h 223040"/>
                    <a:gd name="connsiteX2" fmla="*/ 0 w 289720"/>
                    <a:gd name="connsiteY2" fmla="*/ 80962 h 223040"/>
                    <a:gd name="connsiteX3" fmla="*/ 227807 w 289720"/>
                    <a:gd name="connsiteY3" fmla="*/ 0 h 223040"/>
                    <a:gd name="connsiteX4" fmla="*/ 270662 w 289720"/>
                    <a:gd name="connsiteY4" fmla="*/ 72090 h 223040"/>
                    <a:gd name="connsiteX5" fmla="*/ 282576 w 289720"/>
                    <a:gd name="connsiteY5" fmla="*/ 80961 h 223040"/>
                    <a:gd name="connsiteX6" fmla="*/ 289720 w 289720"/>
                    <a:gd name="connsiteY6" fmla="*/ 92868 h 223040"/>
                    <a:gd name="connsiteX7" fmla="*/ 141288 w 289720"/>
                    <a:gd name="connsiteY7" fmla="*/ 222250 h 223040"/>
                    <a:gd name="connsiteX8" fmla="*/ 11103 w 289720"/>
                    <a:gd name="connsiteY8" fmla="*/ 135958 h 223040"/>
                    <a:gd name="connsiteX9" fmla="*/ 3464 w 289720"/>
                    <a:gd name="connsiteY9" fmla="*/ 98117 h 223040"/>
                    <a:gd name="connsiteX10" fmla="*/ 6942 w 289720"/>
                    <a:gd name="connsiteY10" fmla="*/ 87417 h 223040"/>
                    <a:gd name="connsiteX11" fmla="*/ 67469 w 289720"/>
                    <a:gd name="connsiteY11" fmla="*/ 5556 h 223040"/>
                    <a:gd name="connsiteX12" fmla="*/ 227807 w 289720"/>
                    <a:gd name="connsiteY12" fmla="*/ 0 h 223040"/>
                    <a:gd name="connsiteX13" fmla="*/ 2669 w 289720"/>
                    <a:gd name="connsiteY13" fmla="*/ 54227 h 223040"/>
                    <a:gd name="connsiteX14" fmla="*/ 2669 w 289720"/>
                    <a:gd name="connsiteY14" fmla="*/ 54226 h 223040"/>
                    <a:gd name="connsiteX15" fmla="*/ 4642 w 289720"/>
                    <a:gd name="connsiteY15" fmla="*/ 57972 h 223040"/>
                    <a:gd name="connsiteX16" fmla="*/ 4642 w 289720"/>
                    <a:gd name="connsiteY16" fmla="*/ 57973 h 223040"/>
                    <a:gd name="connsiteX17" fmla="*/ 2669 w 289720"/>
                    <a:gd name="connsiteY17" fmla="*/ 54227 h 223040"/>
                    <a:gd name="connsiteX0" fmla="*/ 0 w 289720"/>
                    <a:gd name="connsiteY0" fmla="*/ 114299 h 256377"/>
                    <a:gd name="connsiteX1" fmla="*/ 0 w 289720"/>
                    <a:gd name="connsiteY1" fmla="*/ 114299 h 256377"/>
                    <a:gd name="connsiteX2" fmla="*/ 0 w 289720"/>
                    <a:gd name="connsiteY2" fmla="*/ 114299 h 256377"/>
                    <a:gd name="connsiteX3" fmla="*/ 239713 w 289720"/>
                    <a:gd name="connsiteY3" fmla="*/ 0 h 256377"/>
                    <a:gd name="connsiteX4" fmla="*/ 270662 w 289720"/>
                    <a:gd name="connsiteY4" fmla="*/ 105427 h 256377"/>
                    <a:gd name="connsiteX5" fmla="*/ 282576 w 289720"/>
                    <a:gd name="connsiteY5" fmla="*/ 114298 h 256377"/>
                    <a:gd name="connsiteX6" fmla="*/ 289720 w 289720"/>
                    <a:gd name="connsiteY6" fmla="*/ 126205 h 256377"/>
                    <a:gd name="connsiteX7" fmla="*/ 141288 w 289720"/>
                    <a:gd name="connsiteY7" fmla="*/ 255587 h 256377"/>
                    <a:gd name="connsiteX8" fmla="*/ 11103 w 289720"/>
                    <a:gd name="connsiteY8" fmla="*/ 169295 h 256377"/>
                    <a:gd name="connsiteX9" fmla="*/ 3464 w 289720"/>
                    <a:gd name="connsiteY9" fmla="*/ 131454 h 256377"/>
                    <a:gd name="connsiteX10" fmla="*/ 6942 w 289720"/>
                    <a:gd name="connsiteY10" fmla="*/ 120754 h 256377"/>
                    <a:gd name="connsiteX11" fmla="*/ 67469 w 289720"/>
                    <a:gd name="connsiteY11" fmla="*/ 38893 h 256377"/>
                    <a:gd name="connsiteX12" fmla="*/ 239713 w 289720"/>
                    <a:gd name="connsiteY12" fmla="*/ 0 h 256377"/>
                    <a:gd name="connsiteX13" fmla="*/ 2669 w 289720"/>
                    <a:gd name="connsiteY13" fmla="*/ 87564 h 256377"/>
                    <a:gd name="connsiteX14" fmla="*/ 2669 w 289720"/>
                    <a:gd name="connsiteY14" fmla="*/ 87563 h 256377"/>
                    <a:gd name="connsiteX15" fmla="*/ 4642 w 289720"/>
                    <a:gd name="connsiteY15" fmla="*/ 91309 h 256377"/>
                    <a:gd name="connsiteX16" fmla="*/ 4642 w 289720"/>
                    <a:gd name="connsiteY16" fmla="*/ 91310 h 256377"/>
                    <a:gd name="connsiteX17" fmla="*/ 2669 w 289720"/>
                    <a:gd name="connsiteY17" fmla="*/ 87564 h 256377"/>
                    <a:gd name="connsiteX0" fmla="*/ 0 w 289720"/>
                    <a:gd name="connsiteY0" fmla="*/ 114299 h 256377"/>
                    <a:gd name="connsiteX1" fmla="*/ 0 w 289720"/>
                    <a:gd name="connsiteY1" fmla="*/ 114299 h 256377"/>
                    <a:gd name="connsiteX2" fmla="*/ 0 w 289720"/>
                    <a:gd name="connsiteY2" fmla="*/ 114299 h 256377"/>
                    <a:gd name="connsiteX3" fmla="*/ 239713 w 289720"/>
                    <a:gd name="connsiteY3" fmla="*/ 0 h 256377"/>
                    <a:gd name="connsiteX4" fmla="*/ 270662 w 289720"/>
                    <a:gd name="connsiteY4" fmla="*/ 105427 h 256377"/>
                    <a:gd name="connsiteX5" fmla="*/ 282576 w 289720"/>
                    <a:gd name="connsiteY5" fmla="*/ 114298 h 256377"/>
                    <a:gd name="connsiteX6" fmla="*/ 289720 w 289720"/>
                    <a:gd name="connsiteY6" fmla="*/ 126205 h 256377"/>
                    <a:gd name="connsiteX7" fmla="*/ 141288 w 289720"/>
                    <a:gd name="connsiteY7" fmla="*/ 255587 h 256377"/>
                    <a:gd name="connsiteX8" fmla="*/ 11103 w 289720"/>
                    <a:gd name="connsiteY8" fmla="*/ 169295 h 256377"/>
                    <a:gd name="connsiteX9" fmla="*/ 3464 w 289720"/>
                    <a:gd name="connsiteY9" fmla="*/ 131454 h 256377"/>
                    <a:gd name="connsiteX10" fmla="*/ 6942 w 289720"/>
                    <a:gd name="connsiteY10" fmla="*/ 120754 h 256377"/>
                    <a:gd name="connsiteX11" fmla="*/ 48419 w 289720"/>
                    <a:gd name="connsiteY11" fmla="*/ 17461 h 256377"/>
                    <a:gd name="connsiteX12" fmla="*/ 239713 w 289720"/>
                    <a:gd name="connsiteY12" fmla="*/ 0 h 256377"/>
                    <a:gd name="connsiteX13" fmla="*/ 2669 w 289720"/>
                    <a:gd name="connsiteY13" fmla="*/ 87564 h 256377"/>
                    <a:gd name="connsiteX14" fmla="*/ 2669 w 289720"/>
                    <a:gd name="connsiteY14" fmla="*/ 87563 h 256377"/>
                    <a:gd name="connsiteX15" fmla="*/ 4642 w 289720"/>
                    <a:gd name="connsiteY15" fmla="*/ 91309 h 256377"/>
                    <a:gd name="connsiteX16" fmla="*/ 4642 w 289720"/>
                    <a:gd name="connsiteY16" fmla="*/ 91310 h 256377"/>
                    <a:gd name="connsiteX17" fmla="*/ 2669 w 289720"/>
                    <a:gd name="connsiteY17" fmla="*/ 87564 h 25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9720" h="256377">
                      <a:moveTo>
                        <a:pt x="0" y="114299"/>
                      </a:moveTo>
                      <a:lnTo>
                        <a:pt x="0" y="114299"/>
                      </a:lnTo>
                      <a:lnTo>
                        <a:pt x="0" y="114299"/>
                      </a:lnTo>
                      <a:close/>
                      <a:moveTo>
                        <a:pt x="239713" y="0"/>
                      </a:moveTo>
                      <a:cubicBezTo>
                        <a:pt x="265411" y="4366"/>
                        <a:pt x="260564" y="85008"/>
                        <a:pt x="270662" y="105427"/>
                      </a:cubicBezTo>
                      <a:lnTo>
                        <a:pt x="282576" y="114298"/>
                      </a:lnTo>
                      <a:lnTo>
                        <a:pt x="289720" y="126205"/>
                      </a:lnTo>
                      <a:cubicBezTo>
                        <a:pt x="289720" y="204236"/>
                        <a:pt x="187724" y="248405"/>
                        <a:pt x="141288" y="255587"/>
                      </a:cubicBezTo>
                      <a:cubicBezTo>
                        <a:pt x="94852" y="262769"/>
                        <a:pt x="32552" y="220005"/>
                        <a:pt x="11103" y="169295"/>
                      </a:cubicBezTo>
                      <a:lnTo>
                        <a:pt x="3464" y="131454"/>
                      </a:lnTo>
                      <a:lnTo>
                        <a:pt x="6942" y="120754"/>
                      </a:lnTo>
                      <a:cubicBezTo>
                        <a:pt x="15503" y="91759"/>
                        <a:pt x="9624" y="37587"/>
                        <a:pt x="48419" y="17461"/>
                      </a:cubicBezTo>
                      <a:cubicBezTo>
                        <a:pt x="87214" y="-2665"/>
                        <a:pt x="241168" y="75142"/>
                        <a:pt x="239713" y="0"/>
                      </a:cubicBezTo>
                      <a:close/>
                      <a:moveTo>
                        <a:pt x="2669" y="87564"/>
                      </a:moveTo>
                      <a:cubicBezTo>
                        <a:pt x="2340" y="86940"/>
                        <a:pt x="2340" y="86939"/>
                        <a:pt x="2669" y="87563"/>
                      </a:cubicBezTo>
                      <a:lnTo>
                        <a:pt x="4642" y="91309"/>
                      </a:lnTo>
                      <a:lnTo>
                        <a:pt x="4642" y="91310"/>
                      </a:lnTo>
                      <a:lnTo>
                        <a:pt x="2669" y="87564"/>
                      </a:lnTo>
                      <a:close/>
                    </a:path>
                  </a:pathLst>
                </a:custGeom>
                <a:solidFill>
                  <a:srgbClr val="CB967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Freeform: Shape 137">
                  <a:extLst>
                    <a:ext uri="{FF2B5EF4-FFF2-40B4-BE49-F238E27FC236}">
                      <a16:creationId xmlns:a16="http://schemas.microsoft.com/office/drawing/2014/main" id="{D9CD204F-0614-43DF-A6CC-281E54491786}"/>
                    </a:ext>
                  </a:extLst>
                </p:cNvPr>
                <p:cNvSpPr/>
                <p:nvPr/>
              </p:nvSpPr>
              <p:spPr>
                <a:xfrm>
                  <a:off x="4789563" y="627855"/>
                  <a:ext cx="296788" cy="216782"/>
                </a:xfrm>
                <a:custGeom>
                  <a:avLst/>
                  <a:gdLst>
                    <a:gd name="connsiteX0" fmla="*/ 112479 w 296788"/>
                    <a:gd name="connsiteY0" fmla="*/ 0 h 337344"/>
                    <a:gd name="connsiteX1" fmla="*/ 248407 w 296788"/>
                    <a:gd name="connsiteY1" fmla="*/ 30271 h 337344"/>
                    <a:gd name="connsiteX2" fmla="*/ 252787 w 296788"/>
                    <a:gd name="connsiteY2" fmla="*/ 33821 h 337344"/>
                    <a:gd name="connsiteX3" fmla="*/ 265469 w 296788"/>
                    <a:gd name="connsiteY3" fmla="*/ 29369 h 337344"/>
                    <a:gd name="connsiteX4" fmla="*/ 289535 w 296788"/>
                    <a:gd name="connsiteY4" fmla="*/ 139242 h 337344"/>
                    <a:gd name="connsiteX5" fmla="*/ 286846 w 296788"/>
                    <a:gd name="connsiteY5" fmla="*/ 146812 h 337344"/>
                    <a:gd name="connsiteX6" fmla="*/ 296788 w 296788"/>
                    <a:gd name="connsiteY6" fmla="*/ 196056 h 337344"/>
                    <a:gd name="connsiteX7" fmla="*/ 155500 w 296788"/>
                    <a:gd name="connsiteY7" fmla="*/ 337344 h 337344"/>
                    <a:gd name="connsiteX8" fmla="*/ 14212 w 296788"/>
                    <a:gd name="connsiteY8" fmla="*/ 196056 h 337344"/>
                    <a:gd name="connsiteX9" fmla="*/ 18854 w 296788"/>
                    <a:gd name="connsiteY9" fmla="*/ 173067 h 337344"/>
                    <a:gd name="connsiteX10" fmla="*/ 16881 w 296788"/>
                    <a:gd name="connsiteY10" fmla="*/ 169321 h 337344"/>
                    <a:gd name="connsiteX11" fmla="*/ 29135 w 296788"/>
                    <a:gd name="connsiteY11" fmla="*/ 26193 h 337344"/>
                    <a:gd name="connsiteX12" fmla="*/ 78729 w 296788"/>
                    <a:gd name="connsiteY12" fmla="*/ 38915 h 337344"/>
                    <a:gd name="connsiteX13" fmla="*/ 112273 w 296788"/>
                    <a:gd name="connsiteY13" fmla="*/ 50248 h 337344"/>
                    <a:gd name="connsiteX14" fmla="*/ 114956 w 296788"/>
                    <a:gd name="connsiteY14" fmla="*/ 32293 h 337344"/>
                    <a:gd name="connsiteX15" fmla="*/ 112479 w 296788"/>
                    <a:gd name="connsiteY15" fmla="*/ 0 h 337344"/>
                    <a:gd name="connsiteX0" fmla="*/ 112479 w 296788"/>
                    <a:gd name="connsiteY0" fmla="*/ 0 h 223533"/>
                    <a:gd name="connsiteX1" fmla="*/ 248407 w 296788"/>
                    <a:gd name="connsiteY1" fmla="*/ 30271 h 223533"/>
                    <a:gd name="connsiteX2" fmla="*/ 252787 w 296788"/>
                    <a:gd name="connsiteY2" fmla="*/ 33821 h 223533"/>
                    <a:gd name="connsiteX3" fmla="*/ 265469 w 296788"/>
                    <a:gd name="connsiteY3" fmla="*/ 29369 h 223533"/>
                    <a:gd name="connsiteX4" fmla="*/ 289535 w 296788"/>
                    <a:gd name="connsiteY4" fmla="*/ 139242 h 223533"/>
                    <a:gd name="connsiteX5" fmla="*/ 286846 w 296788"/>
                    <a:gd name="connsiteY5" fmla="*/ 146812 h 223533"/>
                    <a:gd name="connsiteX6" fmla="*/ 296788 w 296788"/>
                    <a:gd name="connsiteY6" fmla="*/ 196056 h 223533"/>
                    <a:gd name="connsiteX7" fmla="*/ 91206 w 296788"/>
                    <a:gd name="connsiteY7" fmla="*/ 161132 h 223533"/>
                    <a:gd name="connsiteX8" fmla="*/ 14212 w 296788"/>
                    <a:gd name="connsiteY8" fmla="*/ 196056 h 223533"/>
                    <a:gd name="connsiteX9" fmla="*/ 18854 w 296788"/>
                    <a:gd name="connsiteY9" fmla="*/ 173067 h 223533"/>
                    <a:gd name="connsiteX10" fmla="*/ 16881 w 296788"/>
                    <a:gd name="connsiteY10" fmla="*/ 169321 h 223533"/>
                    <a:gd name="connsiteX11" fmla="*/ 29135 w 296788"/>
                    <a:gd name="connsiteY11" fmla="*/ 26193 h 223533"/>
                    <a:gd name="connsiteX12" fmla="*/ 78729 w 296788"/>
                    <a:gd name="connsiteY12" fmla="*/ 38915 h 223533"/>
                    <a:gd name="connsiteX13" fmla="*/ 112273 w 296788"/>
                    <a:gd name="connsiteY13" fmla="*/ 50248 h 223533"/>
                    <a:gd name="connsiteX14" fmla="*/ 114956 w 296788"/>
                    <a:gd name="connsiteY14" fmla="*/ 32293 h 223533"/>
                    <a:gd name="connsiteX15" fmla="*/ 112479 w 296788"/>
                    <a:gd name="connsiteY15" fmla="*/ 0 h 223533"/>
                    <a:gd name="connsiteX0" fmla="*/ 112479 w 296788"/>
                    <a:gd name="connsiteY0" fmla="*/ 0 h 223709"/>
                    <a:gd name="connsiteX1" fmla="*/ 248407 w 296788"/>
                    <a:gd name="connsiteY1" fmla="*/ 30271 h 223709"/>
                    <a:gd name="connsiteX2" fmla="*/ 252787 w 296788"/>
                    <a:gd name="connsiteY2" fmla="*/ 33821 h 223709"/>
                    <a:gd name="connsiteX3" fmla="*/ 265469 w 296788"/>
                    <a:gd name="connsiteY3" fmla="*/ 29369 h 223709"/>
                    <a:gd name="connsiteX4" fmla="*/ 289535 w 296788"/>
                    <a:gd name="connsiteY4" fmla="*/ 139242 h 223709"/>
                    <a:gd name="connsiteX5" fmla="*/ 286846 w 296788"/>
                    <a:gd name="connsiteY5" fmla="*/ 146812 h 223709"/>
                    <a:gd name="connsiteX6" fmla="*/ 296788 w 296788"/>
                    <a:gd name="connsiteY6" fmla="*/ 196056 h 223709"/>
                    <a:gd name="connsiteX7" fmla="*/ 170581 w 296788"/>
                    <a:gd name="connsiteY7" fmla="*/ 188914 h 223709"/>
                    <a:gd name="connsiteX8" fmla="*/ 91206 w 296788"/>
                    <a:gd name="connsiteY8" fmla="*/ 161132 h 223709"/>
                    <a:gd name="connsiteX9" fmla="*/ 14212 w 296788"/>
                    <a:gd name="connsiteY9" fmla="*/ 196056 h 223709"/>
                    <a:gd name="connsiteX10" fmla="*/ 18854 w 296788"/>
                    <a:gd name="connsiteY10" fmla="*/ 173067 h 223709"/>
                    <a:gd name="connsiteX11" fmla="*/ 16881 w 296788"/>
                    <a:gd name="connsiteY11" fmla="*/ 169321 h 223709"/>
                    <a:gd name="connsiteX12" fmla="*/ 29135 w 296788"/>
                    <a:gd name="connsiteY12" fmla="*/ 26193 h 223709"/>
                    <a:gd name="connsiteX13" fmla="*/ 78729 w 296788"/>
                    <a:gd name="connsiteY13" fmla="*/ 38915 h 223709"/>
                    <a:gd name="connsiteX14" fmla="*/ 112273 w 296788"/>
                    <a:gd name="connsiteY14" fmla="*/ 50248 h 223709"/>
                    <a:gd name="connsiteX15" fmla="*/ 114956 w 296788"/>
                    <a:gd name="connsiteY15" fmla="*/ 32293 h 223709"/>
                    <a:gd name="connsiteX16" fmla="*/ 112479 w 296788"/>
                    <a:gd name="connsiteY16" fmla="*/ 0 h 223709"/>
                    <a:gd name="connsiteX0" fmla="*/ 112479 w 296788"/>
                    <a:gd name="connsiteY0" fmla="*/ 0 h 225643"/>
                    <a:gd name="connsiteX1" fmla="*/ 248407 w 296788"/>
                    <a:gd name="connsiteY1" fmla="*/ 30271 h 225643"/>
                    <a:gd name="connsiteX2" fmla="*/ 252787 w 296788"/>
                    <a:gd name="connsiteY2" fmla="*/ 33821 h 225643"/>
                    <a:gd name="connsiteX3" fmla="*/ 265469 w 296788"/>
                    <a:gd name="connsiteY3" fmla="*/ 29369 h 225643"/>
                    <a:gd name="connsiteX4" fmla="*/ 289535 w 296788"/>
                    <a:gd name="connsiteY4" fmla="*/ 139242 h 225643"/>
                    <a:gd name="connsiteX5" fmla="*/ 286846 w 296788"/>
                    <a:gd name="connsiteY5" fmla="*/ 146812 h 225643"/>
                    <a:gd name="connsiteX6" fmla="*/ 296788 w 296788"/>
                    <a:gd name="connsiteY6" fmla="*/ 196056 h 225643"/>
                    <a:gd name="connsiteX7" fmla="*/ 242019 w 296788"/>
                    <a:gd name="connsiteY7" fmla="*/ 115095 h 225643"/>
                    <a:gd name="connsiteX8" fmla="*/ 91206 w 296788"/>
                    <a:gd name="connsiteY8" fmla="*/ 161132 h 225643"/>
                    <a:gd name="connsiteX9" fmla="*/ 14212 w 296788"/>
                    <a:gd name="connsiteY9" fmla="*/ 196056 h 225643"/>
                    <a:gd name="connsiteX10" fmla="*/ 18854 w 296788"/>
                    <a:gd name="connsiteY10" fmla="*/ 173067 h 225643"/>
                    <a:gd name="connsiteX11" fmla="*/ 16881 w 296788"/>
                    <a:gd name="connsiteY11" fmla="*/ 169321 h 225643"/>
                    <a:gd name="connsiteX12" fmla="*/ 29135 w 296788"/>
                    <a:gd name="connsiteY12" fmla="*/ 26193 h 225643"/>
                    <a:gd name="connsiteX13" fmla="*/ 78729 w 296788"/>
                    <a:gd name="connsiteY13" fmla="*/ 38915 h 225643"/>
                    <a:gd name="connsiteX14" fmla="*/ 112273 w 296788"/>
                    <a:gd name="connsiteY14" fmla="*/ 50248 h 225643"/>
                    <a:gd name="connsiteX15" fmla="*/ 114956 w 296788"/>
                    <a:gd name="connsiteY15" fmla="*/ 32293 h 225643"/>
                    <a:gd name="connsiteX16" fmla="*/ 112479 w 296788"/>
                    <a:gd name="connsiteY16" fmla="*/ 0 h 225643"/>
                    <a:gd name="connsiteX0" fmla="*/ 112479 w 296788"/>
                    <a:gd name="connsiteY0" fmla="*/ 0 h 225643"/>
                    <a:gd name="connsiteX1" fmla="*/ 248407 w 296788"/>
                    <a:gd name="connsiteY1" fmla="*/ 30271 h 225643"/>
                    <a:gd name="connsiteX2" fmla="*/ 252787 w 296788"/>
                    <a:gd name="connsiteY2" fmla="*/ 33821 h 225643"/>
                    <a:gd name="connsiteX3" fmla="*/ 265469 w 296788"/>
                    <a:gd name="connsiteY3" fmla="*/ 29369 h 225643"/>
                    <a:gd name="connsiteX4" fmla="*/ 289535 w 296788"/>
                    <a:gd name="connsiteY4" fmla="*/ 139242 h 225643"/>
                    <a:gd name="connsiteX5" fmla="*/ 286846 w 296788"/>
                    <a:gd name="connsiteY5" fmla="*/ 146812 h 225643"/>
                    <a:gd name="connsiteX6" fmla="*/ 296788 w 296788"/>
                    <a:gd name="connsiteY6" fmla="*/ 196056 h 225643"/>
                    <a:gd name="connsiteX7" fmla="*/ 242019 w 296788"/>
                    <a:gd name="connsiteY7" fmla="*/ 115095 h 225643"/>
                    <a:gd name="connsiteX8" fmla="*/ 91206 w 296788"/>
                    <a:gd name="connsiteY8" fmla="*/ 161132 h 225643"/>
                    <a:gd name="connsiteX9" fmla="*/ 14212 w 296788"/>
                    <a:gd name="connsiteY9" fmla="*/ 196056 h 225643"/>
                    <a:gd name="connsiteX10" fmla="*/ 18854 w 296788"/>
                    <a:gd name="connsiteY10" fmla="*/ 173067 h 225643"/>
                    <a:gd name="connsiteX11" fmla="*/ 16881 w 296788"/>
                    <a:gd name="connsiteY11" fmla="*/ 169321 h 225643"/>
                    <a:gd name="connsiteX12" fmla="*/ 29135 w 296788"/>
                    <a:gd name="connsiteY12" fmla="*/ 26193 h 225643"/>
                    <a:gd name="connsiteX13" fmla="*/ 78729 w 296788"/>
                    <a:gd name="connsiteY13" fmla="*/ 38915 h 225643"/>
                    <a:gd name="connsiteX14" fmla="*/ 112273 w 296788"/>
                    <a:gd name="connsiteY14" fmla="*/ 50248 h 225643"/>
                    <a:gd name="connsiteX15" fmla="*/ 114956 w 296788"/>
                    <a:gd name="connsiteY15" fmla="*/ 32293 h 225643"/>
                    <a:gd name="connsiteX16" fmla="*/ 112479 w 296788"/>
                    <a:gd name="connsiteY16" fmla="*/ 0 h 225643"/>
                    <a:gd name="connsiteX0" fmla="*/ 112479 w 296788"/>
                    <a:gd name="connsiteY0" fmla="*/ 0 h 219581"/>
                    <a:gd name="connsiteX1" fmla="*/ 248407 w 296788"/>
                    <a:gd name="connsiteY1" fmla="*/ 30271 h 219581"/>
                    <a:gd name="connsiteX2" fmla="*/ 252787 w 296788"/>
                    <a:gd name="connsiteY2" fmla="*/ 33821 h 219581"/>
                    <a:gd name="connsiteX3" fmla="*/ 265469 w 296788"/>
                    <a:gd name="connsiteY3" fmla="*/ 29369 h 219581"/>
                    <a:gd name="connsiteX4" fmla="*/ 289535 w 296788"/>
                    <a:gd name="connsiteY4" fmla="*/ 139242 h 219581"/>
                    <a:gd name="connsiteX5" fmla="*/ 286846 w 296788"/>
                    <a:gd name="connsiteY5" fmla="*/ 146812 h 219581"/>
                    <a:gd name="connsiteX6" fmla="*/ 296788 w 296788"/>
                    <a:gd name="connsiteY6" fmla="*/ 196056 h 219581"/>
                    <a:gd name="connsiteX7" fmla="*/ 242019 w 296788"/>
                    <a:gd name="connsiteY7" fmla="*/ 115095 h 219581"/>
                    <a:gd name="connsiteX8" fmla="*/ 81681 w 296788"/>
                    <a:gd name="connsiteY8" fmla="*/ 120651 h 219581"/>
                    <a:gd name="connsiteX9" fmla="*/ 14212 w 296788"/>
                    <a:gd name="connsiteY9" fmla="*/ 196056 h 219581"/>
                    <a:gd name="connsiteX10" fmla="*/ 18854 w 296788"/>
                    <a:gd name="connsiteY10" fmla="*/ 173067 h 219581"/>
                    <a:gd name="connsiteX11" fmla="*/ 16881 w 296788"/>
                    <a:gd name="connsiteY11" fmla="*/ 169321 h 219581"/>
                    <a:gd name="connsiteX12" fmla="*/ 29135 w 296788"/>
                    <a:gd name="connsiteY12" fmla="*/ 26193 h 219581"/>
                    <a:gd name="connsiteX13" fmla="*/ 78729 w 296788"/>
                    <a:gd name="connsiteY13" fmla="*/ 38915 h 219581"/>
                    <a:gd name="connsiteX14" fmla="*/ 112273 w 296788"/>
                    <a:gd name="connsiteY14" fmla="*/ 50248 h 219581"/>
                    <a:gd name="connsiteX15" fmla="*/ 114956 w 296788"/>
                    <a:gd name="connsiteY15" fmla="*/ 32293 h 219581"/>
                    <a:gd name="connsiteX16" fmla="*/ 112479 w 296788"/>
                    <a:gd name="connsiteY16" fmla="*/ 0 h 219581"/>
                    <a:gd name="connsiteX0" fmla="*/ 112479 w 296788"/>
                    <a:gd name="connsiteY0" fmla="*/ 0 h 216782"/>
                    <a:gd name="connsiteX1" fmla="*/ 248407 w 296788"/>
                    <a:gd name="connsiteY1" fmla="*/ 30271 h 216782"/>
                    <a:gd name="connsiteX2" fmla="*/ 252787 w 296788"/>
                    <a:gd name="connsiteY2" fmla="*/ 33821 h 216782"/>
                    <a:gd name="connsiteX3" fmla="*/ 265469 w 296788"/>
                    <a:gd name="connsiteY3" fmla="*/ 29369 h 216782"/>
                    <a:gd name="connsiteX4" fmla="*/ 289535 w 296788"/>
                    <a:gd name="connsiteY4" fmla="*/ 139242 h 216782"/>
                    <a:gd name="connsiteX5" fmla="*/ 286846 w 296788"/>
                    <a:gd name="connsiteY5" fmla="*/ 146812 h 216782"/>
                    <a:gd name="connsiteX6" fmla="*/ 296788 w 296788"/>
                    <a:gd name="connsiteY6" fmla="*/ 196056 h 216782"/>
                    <a:gd name="connsiteX7" fmla="*/ 242019 w 296788"/>
                    <a:gd name="connsiteY7" fmla="*/ 115095 h 216782"/>
                    <a:gd name="connsiteX8" fmla="*/ 81681 w 296788"/>
                    <a:gd name="connsiteY8" fmla="*/ 120651 h 216782"/>
                    <a:gd name="connsiteX9" fmla="*/ 14212 w 296788"/>
                    <a:gd name="connsiteY9" fmla="*/ 196056 h 216782"/>
                    <a:gd name="connsiteX10" fmla="*/ 18854 w 296788"/>
                    <a:gd name="connsiteY10" fmla="*/ 173067 h 216782"/>
                    <a:gd name="connsiteX11" fmla="*/ 16881 w 296788"/>
                    <a:gd name="connsiteY11" fmla="*/ 169321 h 216782"/>
                    <a:gd name="connsiteX12" fmla="*/ 29135 w 296788"/>
                    <a:gd name="connsiteY12" fmla="*/ 26193 h 216782"/>
                    <a:gd name="connsiteX13" fmla="*/ 78729 w 296788"/>
                    <a:gd name="connsiteY13" fmla="*/ 38915 h 216782"/>
                    <a:gd name="connsiteX14" fmla="*/ 112273 w 296788"/>
                    <a:gd name="connsiteY14" fmla="*/ 50248 h 216782"/>
                    <a:gd name="connsiteX15" fmla="*/ 114956 w 296788"/>
                    <a:gd name="connsiteY15" fmla="*/ 32293 h 216782"/>
                    <a:gd name="connsiteX16" fmla="*/ 112479 w 296788"/>
                    <a:gd name="connsiteY16" fmla="*/ 0 h 21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788" h="216782">
                      <a:moveTo>
                        <a:pt x="112479" y="0"/>
                      </a:moveTo>
                      <a:cubicBezTo>
                        <a:pt x="176932" y="14354"/>
                        <a:pt x="222241" y="16401"/>
                        <a:pt x="248407" y="30271"/>
                      </a:cubicBezTo>
                      <a:lnTo>
                        <a:pt x="252787" y="33821"/>
                      </a:lnTo>
                      <a:lnTo>
                        <a:pt x="265469" y="29369"/>
                      </a:lnTo>
                      <a:cubicBezTo>
                        <a:pt x="279518" y="46237"/>
                        <a:pt x="305623" y="77838"/>
                        <a:pt x="289535" y="139242"/>
                      </a:cubicBezTo>
                      <a:lnTo>
                        <a:pt x="286846" y="146812"/>
                      </a:lnTo>
                      <a:lnTo>
                        <a:pt x="296788" y="196056"/>
                      </a:lnTo>
                      <a:cubicBezTo>
                        <a:pt x="277411" y="203073"/>
                        <a:pt x="276283" y="120916"/>
                        <a:pt x="242019" y="115095"/>
                      </a:cubicBezTo>
                      <a:cubicBezTo>
                        <a:pt x="243474" y="190237"/>
                        <a:pt x="136318" y="135733"/>
                        <a:pt x="81681" y="120651"/>
                      </a:cubicBezTo>
                      <a:cubicBezTo>
                        <a:pt x="27044" y="105569"/>
                        <a:pt x="14212" y="274087"/>
                        <a:pt x="14212" y="196056"/>
                      </a:cubicBezTo>
                      <a:lnTo>
                        <a:pt x="18854" y="173067"/>
                      </a:lnTo>
                      <a:lnTo>
                        <a:pt x="16881" y="169321"/>
                      </a:lnTo>
                      <a:cubicBezTo>
                        <a:pt x="-20056" y="85605"/>
                        <a:pt x="12745" y="45872"/>
                        <a:pt x="29135" y="26193"/>
                      </a:cubicBezTo>
                      <a:cubicBezTo>
                        <a:pt x="47550" y="30294"/>
                        <a:pt x="63956" y="34544"/>
                        <a:pt x="78729" y="38915"/>
                      </a:cubicBezTo>
                      <a:lnTo>
                        <a:pt x="112273" y="50248"/>
                      </a:lnTo>
                      <a:lnTo>
                        <a:pt x="114956" y="32293"/>
                      </a:lnTo>
                      <a:cubicBezTo>
                        <a:pt x="115275" y="23222"/>
                        <a:pt x="114603" y="12634"/>
                        <a:pt x="112479" y="0"/>
                      </a:cubicBezTo>
                      <a:close/>
                    </a:path>
                  </a:pathLst>
                </a:custGeom>
                <a:solidFill>
                  <a:srgbClr val="38240A"/>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Freeform: Shape 138">
                  <a:extLst>
                    <a:ext uri="{FF2B5EF4-FFF2-40B4-BE49-F238E27FC236}">
                      <a16:creationId xmlns:a16="http://schemas.microsoft.com/office/drawing/2014/main" id="{596B9A91-C8C4-449E-AD65-89FD04446E14}"/>
                    </a:ext>
                  </a:extLst>
                </p:cNvPr>
                <p:cNvSpPr/>
                <p:nvPr/>
              </p:nvSpPr>
              <p:spPr>
                <a:xfrm>
                  <a:off x="4785593" y="627856"/>
                  <a:ext cx="296788" cy="337344"/>
                </a:xfrm>
                <a:custGeom>
                  <a:avLst/>
                  <a:gdLst>
                    <a:gd name="connsiteX0" fmla="*/ 112479 w 296788"/>
                    <a:gd name="connsiteY0" fmla="*/ 0 h 337344"/>
                    <a:gd name="connsiteX1" fmla="*/ 248407 w 296788"/>
                    <a:gd name="connsiteY1" fmla="*/ 30271 h 337344"/>
                    <a:gd name="connsiteX2" fmla="*/ 252787 w 296788"/>
                    <a:gd name="connsiteY2" fmla="*/ 33821 h 337344"/>
                    <a:gd name="connsiteX3" fmla="*/ 265469 w 296788"/>
                    <a:gd name="connsiteY3" fmla="*/ 29369 h 337344"/>
                    <a:gd name="connsiteX4" fmla="*/ 289535 w 296788"/>
                    <a:gd name="connsiteY4" fmla="*/ 139242 h 337344"/>
                    <a:gd name="connsiteX5" fmla="*/ 286846 w 296788"/>
                    <a:gd name="connsiteY5" fmla="*/ 146812 h 337344"/>
                    <a:gd name="connsiteX6" fmla="*/ 296788 w 296788"/>
                    <a:gd name="connsiteY6" fmla="*/ 196056 h 337344"/>
                    <a:gd name="connsiteX7" fmla="*/ 155500 w 296788"/>
                    <a:gd name="connsiteY7" fmla="*/ 337344 h 337344"/>
                    <a:gd name="connsiteX8" fmla="*/ 14212 w 296788"/>
                    <a:gd name="connsiteY8" fmla="*/ 196056 h 337344"/>
                    <a:gd name="connsiteX9" fmla="*/ 18854 w 296788"/>
                    <a:gd name="connsiteY9" fmla="*/ 173067 h 337344"/>
                    <a:gd name="connsiteX10" fmla="*/ 16881 w 296788"/>
                    <a:gd name="connsiteY10" fmla="*/ 169321 h 337344"/>
                    <a:gd name="connsiteX11" fmla="*/ 29135 w 296788"/>
                    <a:gd name="connsiteY11" fmla="*/ 26193 h 337344"/>
                    <a:gd name="connsiteX12" fmla="*/ 78729 w 296788"/>
                    <a:gd name="connsiteY12" fmla="*/ 38915 h 337344"/>
                    <a:gd name="connsiteX13" fmla="*/ 112273 w 296788"/>
                    <a:gd name="connsiteY13" fmla="*/ 50248 h 337344"/>
                    <a:gd name="connsiteX14" fmla="*/ 114956 w 296788"/>
                    <a:gd name="connsiteY14" fmla="*/ 32293 h 337344"/>
                    <a:gd name="connsiteX15" fmla="*/ 112479 w 296788"/>
                    <a:gd name="connsiteY15" fmla="*/ 0 h 3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6788" h="337344">
                      <a:moveTo>
                        <a:pt x="112479" y="0"/>
                      </a:moveTo>
                      <a:cubicBezTo>
                        <a:pt x="176932" y="14354"/>
                        <a:pt x="222241" y="16401"/>
                        <a:pt x="248407" y="30271"/>
                      </a:cubicBezTo>
                      <a:lnTo>
                        <a:pt x="252787" y="33821"/>
                      </a:lnTo>
                      <a:lnTo>
                        <a:pt x="265469" y="29369"/>
                      </a:lnTo>
                      <a:cubicBezTo>
                        <a:pt x="279518" y="46237"/>
                        <a:pt x="305623" y="77838"/>
                        <a:pt x="289535" y="139242"/>
                      </a:cubicBezTo>
                      <a:lnTo>
                        <a:pt x="286846" y="146812"/>
                      </a:lnTo>
                      <a:lnTo>
                        <a:pt x="296788" y="196056"/>
                      </a:lnTo>
                      <a:cubicBezTo>
                        <a:pt x="296788" y="274087"/>
                        <a:pt x="233531" y="337344"/>
                        <a:pt x="155500" y="337344"/>
                      </a:cubicBezTo>
                      <a:cubicBezTo>
                        <a:pt x="77469" y="337344"/>
                        <a:pt x="14212" y="274087"/>
                        <a:pt x="14212" y="196056"/>
                      </a:cubicBezTo>
                      <a:lnTo>
                        <a:pt x="18854" y="173067"/>
                      </a:lnTo>
                      <a:lnTo>
                        <a:pt x="16881" y="169321"/>
                      </a:lnTo>
                      <a:cubicBezTo>
                        <a:pt x="-20056" y="85605"/>
                        <a:pt x="12745" y="45872"/>
                        <a:pt x="29135" y="26193"/>
                      </a:cubicBezTo>
                      <a:cubicBezTo>
                        <a:pt x="47550" y="30294"/>
                        <a:pt x="63956" y="34544"/>
                        <a:pt x="78729" y="38915"/>
                      </a:cubicBezTo>
                      <a:lnTo>
                        <a:pt x="112273" y="50248"/>
                      </a:lnTo>
                      <a:lnTo>
                        <a:pt x="114956" y="32293"/>
                      </a:lnTo>
                      <a:cubicBezTo>
                        <a:pt x="115275" y="23222"/>
                        <a:pt x="114603" y="12634"/>
                        <a:pt x="112479" y="0"/>
                      </a:cubicBezTo>
                      <a:close/>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5" name="Oval 134">
                <a:extLst>
                  <a:ext uri="{FF2B5EF4-FFF2-40B4-BE49-F238E27FC236}">
                    <a16:creationId xmlns:a16="http://schemas.microsoft.com/office/drawing/2014/main" id="{84139DD0-94C4-4CD0-8363-859D58426E45}"/>
                  </a:ext>
                </a:extLst>
              </p:cNvPr>
              <p:cNvSpPr/>
              <p:nvPr/>
            </p:nvSpPr>
            <p:spPr>
              <a:xfrm>
                <a:off x="5339396" y="822157"/>
                <a:ext cx="45719" cy="45719"/>
              </a:xfrm>
              <a:prstGeom prst="ellipse">
                <a:avLst/>
              </a:prstGeom>
              <a:solidFill>
                <a:srgbClr val="382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a:extLst>
                  <a:ext uri="{FF2B5EF4-FFF2-40B4-BE49-F238E27FC236}">
                    <a16:creationId xmlns:a16="http://schemas.microsoft.com/office/drawing/2014/main" id="{711C8809-7226-4028-B404-52542703B0C4}"/>
                  </a:ext>
                </a:extLst>
              </p:cNvPr>
              <p:cNvSpPr/>
              <p:nvPr/>
            </p:nvSpPr>
            <p:spPr>
              <a:xfrm>
                <a:off x="5423359" y="818766"/>
                <a:ext cx="45719" cy="45719"/>
              </a:xfrm>
              <a:prstGeom prst="ellipse">
                <a:avLst/>
              </a:prstGeom>
              <a:solidFill>
                <a:srgbClr val="382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1" name="Oval 130">
              <a:extLst>
                <a:ext uri="{FF2B5EF4-FFF2-40B4-BE49-F238E27FC236}">
                  <a16:creationId xmlns:a16="http://schemas.microsoft.com/office/drawing/2014/main" id="{486FFD9C-EB68-4E08-971E-6588BE273A35}"/>
                </a:ext>
              </a:extLst>
            </p:cNvPr>
            <p:cNvSpPr/>
            <p:nvPr/>
          </p:nvSpPr>
          <p:spPr>
            <a:xfrm>
              <a:off x="6339967" y="4696180"/>
              <a:ext cx="175309" cy="175309"/>
            </a:xfrm>
            <a:prstGeom prst="ellipse">
              <a:avLst/>
            </a:prstGeom>
            <a:solidFill>
              <a:srgbClr val="CB967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a:extLst>
                <a:ext uri="{FF2B5EF4-FFF2-40B4-BE49-F238E27FC236}">
                  <a16:creationId xmlns:a16="http://schemas.microsoft.com/office/drawing/2014/main" id="{6A37996E-9EFB-4A4D-8D6E-36892296FDA9}"/>
                </a:ext>
              </a:extLst>
            </p:cNvPr>
            <p:cNvSpPr/>
            <p:nvPr/>
          </p:nvSpPr>
          <p:spPr>
            <a:xfrm>
              <a:off x="6543702" y="4608526"/>
              <a:ext cx="175309" cy="175309"/>
            </a:xfrm>
            <a:prstGeom prst="ellipse">
              <a:avLst/>
            </a:prstGeom>
            <a:solidFill>
              <a:srgbClr val="CB967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8" name="Group 147">
            <a:extLst>
              <a:ext uri="{FF2B5EF4-FFF2-40B4-BE49-F238E27FC236}">
                <a16:creationId xmlns:a16="http://schemas.microsoft.com/office/drawing/2014/main" id="{B7890F49-F1C6-4D08-B5C0-FC5992267BEE}"/>
              </a:ext>
            </a:extLst>
          </p:cNvPr>
          <p:cNvGrpSpPr/>
          <p:nvPr/>
        </p:nvGrpSpPr>
        <p:grpSpPr>
          <a:xfrm>
            <a:off x="11086926" y="4542555"/>
            <a:ext cx="420973" cy="548356"/>
            <a:chOff x="5262388" y="2113297"/>
            <a:chExt cx="578598" cy="753678"/>
          </a:xfrm>
        </p:grpSpPr>
        <p:sp>
          <p:nvSpPr>
            <p:cNvPr id="149" name="Oval 148">
              <a:extLst>
                <a:ext uri="{FF2B5EF4-FFF2-40B4-BE49-F238E27FC236}">
                  <a16:creationId xmlns:a16="http://schemas.microsoft.com/office/drawing/2014/main" id="{620F7BED-0ABD-4C46-A221-91DBB3D32241}"/>
                </a:ext>
              </a:extLst>
            </p:cNvPr>
            <p:cNvSpPr/>
            <p:nvPr/>
          </p:nvSpPr>
          <p:spPr>
            <a:xfrm>
              <a:off x="5665677" y="2417302"/>
              <a:ext cx="175309" cy="175309"/>
            </a:xfrm>
            <a:prstGeom prst="ellipse">
              <a:avLst/>
            </a:prstGeom>
            <a:solidFill>
              <a:srgbClr val="CB967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0" name="Group 149">
              <a:extLst>
                <a:ext uri="{FF2B5EF4-FFF2-40B4-BE49-F238E27FC236}">
                  <a16:creationId xmlns:a16="http://schemas.microsoft.com/office/drawing/2014/main" id="{199BDBD5-D171-4DC2-BA6D-1A53CFA1806A}"/>
                </a:ext>
              </a:extLst>
            </p:cNvPr>
            <p:cNvGrpSpPr/>
            <p:nvPr/>
          </p:nvGrpSpPr>
          <p:grpSpPr>
            <a:xfrm>
              <a:off x="5280955" y="2113297"/>
              <a:ext cx="443694" cy="753678"/>
              <a:chOff x="5280955" y="2113297"/>
              <a:chExt cx="443694" cy="753678"/>
            </a:xfrm>
            <a:effectLst>
              <a:outerShdw blurRad="50800" dist="38100" dir="5400000" algn="t" rotWithShape="0">
                <a:prstClr val="black">
                  <a:alpha val="40000"/>
                </a:prstClr>
              </a:outerShdw>
            </a:effectLst>
          </p:grpSpPr>
          <p:sp>
            <p:nvSpPr>
              <p:cNvPr id="152" name="Rectangle 22">
                <a:extLst>
                  <a:ext uri="{FF2B5EF4-FFF2-40B4-BE49-F238E27FC236}">
                    <a16:creationId xmlns:a16="http://schemas.microsoft.com/office/drawing/2014/main" id="{5B9C7A68-2AEE-4F35-98E0-835D6B8C68B4}"/>
                  </a:ext>
                </a:extLst>
              </p:cNvPr>
              <p:cNvSpPr/>
              <p:nvPr/>
            </p:nvSpPr>
            <p:spPr>
              <a:xfrm rot="10800000">
                <a:off x="5280955" y="2332978"/>
                <a:ext cx="443694" cy="533997"/>
              </a:xfrm>
              <a:custGeom>
                <a:avLst/>
                <a:gdLst>
                  <a:gd name="connsiteX0" fmla="*/ 0 w 184150"/>
                  <a:gd name="connsiteY0" fmla="*/ 0 h 238125"/>
                  <a:gd name="connsiteX1" fmla="*/ 184150 w 184150"/>
                  <a:gd name="connsiteY1" fmla="*/ 0 h 238125"/>
                  <a:gd name="connsiteX2" fmla="*/ 184150 w 184150"/>
                  <a:gd name="connsiteY2" fmla="*/ 238125 h 238125"/>
                  <a:gd name="connsiteX3" fmla="*/ 0 w 184150"/>
                  <a:gd name="connsiteY3" fmla="*/ 238125 h 238125"/>
                  <a:gd name="connsiteX4" fmla="*/ 0 w 184150"/>
                  <a:gd name="connsiteY4" fmla="*/ 0 h 238125"/>
                  <a:gd name="connsiteX0" fmla="*/ 0 w 307975"/>
                  <a:gd name="connsiteY0" fmla="*/ 123825 h 361950"/>
                  <a:gd name="connsiteX1" fmla="*/ 307975 w 307975"/>
                  <a:gd name="connsiteY1" fmla="*/ 0 h 361950"/>
                  <a:gd name="connsiteX2" fmla="*/ 184150 w 307975"/>
                  <a:gd name="connsiteY2" fmla="*/ 361950 h 361950"/>
                  <a:gd name="connsiteX3" fmla="*/ 0 w 307975"/>
                  <a:gd name="connsiteY3" fmla="*/ 361950 h 361950"/>
                  <a:gd name="connsiteX4" fmla="*/ 0 w 307975"/>
                  <a:gd name="connsiteY4" fmla="*/ 123825 h 361950"/>
                  <a:gd name="connsiteX0" fmla="*/ 0 w 444500"/>
                  <a:gd name="connsiteY0" fmla="*/ 12700 h 361950"/>
                  <a:gd name="connsiteX1" fmla="*/ 444500 w 444500"/>
                  <a:gd name="connsiteY1" fmla="*/ 0 h 361950"/>
                  <a:gd name="connsiteX2" fmla="*/ 320675 w 444500"/>
                  <a:gd name="connsiteY2" fmla="*/ 361950 h 361950"/>
                  <a:gd name="connsiteX3" fmla="*/ 136525 w 444500"/>
                  <a:gd name="connsiteY3" fmla="*/ 361950 h 361950"/>
                  <a:gd name="connsiteX4" fmla="*/ 0 w 444500"/>
                  <a:gd name="connsiteY4" fmla="*/ 12700 h 361950"/>
                  <a:gd name="connsiteX0" fmla="*/ 0 w 441325"/>
                  <a:gd name="connsiteY0" fmla="*/ 0 h 349250"/>
                  <a:gd name="connsiteX1" fmla="*/ 441325 w 441325"/>
                  <a:gd name="connsiteY1" fmla="*/ 3175 h 349250"/>
                  <a:gd name="connsiteX2" fmla="*/ 320675 w 441325"/>
                  <a:gd name="connsiteY2" fmla="*/ 349250 h 349250"/>
                  <a:gd name="connsiteX3" fmla="*/ 136525 w 441325"/>
                  <a:gd name="connsiteY3" fmla="*/ 349250 h 349250"/>
                  <a:gd name="connsiteX4" fmla="*/ 0 w 441325"/>
                  <a:gd name="connsiteY4" fmla="*/ 0 h 349250"/>
                  <a:gd name="connsiteX0" fmla="*/ 0 w 441335"/>
                  <a:gd name="connsiteY0" fmla="*/ 0 h 349250"/>
                  <a:gd name="connsiteX1" fmla="*/ 441325 w 441335"/>
                  <a:gd name="connsiteY1" fmla="*/ 3175 h 349250"/>
                  <a:gd name="connsiteX2" fmla="*/ 320675 w 441335"/>
                  <a:gd name="connsiteY2" fmla="*/ 349250 h 349250"/>
                  <a:gd name="connsiteX3" fmla="*/ 136525 w 441335"/>
                  <a:gd name="connsiteY3" fmla="*/ 349250 h 349250"/>
                  <a:gd name="connsiteX4" fmla="*/ 0 w 441335"/>
                  <a:gd name="connsiteY4" fmla="*/ 0 h 349250"/>
                  <a:gd name="connsiteX0" fmla="*/ 0 w 441335"/>
                  <a:gd name="connsiteY0" fmla="*/ 0 h 349250"/>
                  <a:gd name="connsiteX1" fmla="*/ 441325 w 441335"/>
                  <a:gd name="connsiteY1" fmla="*/ 3175 h 349250"/>
                  <a:gd name="connsiteX2" fmla="*/ 320675 w 441335"/>
                  <a:gd name="connsiteY2" fmla="*/ 349250 h 349250"/>
                  <a:gd name="connsiteX3" fmla="*/ 136525 w 441335"/>
                  <a:gd name="connsiteY3" fmla="*/ 349250 h 349250"/>
                  <a:gd name="connsiteX4" fmla="*/ 0 w 441335"/>
                  <a:gd name="connsiteY4" fmla="*/ 0 h 349250"/>
                  <a:gd name="connsiteX0" fmla="*/ 0 w 441335"/>
                  <a:gd name="connsiteY0" fmla="*/ 0 h 349250"/>
                  <a:gd name="connsiteX1" fmla="*/ 441325 w 441335"/>
                  <a:gd name="connsiteY1" fmla="*/ 3175 h 349250"/>
                  <a:gd name="connsiteX2" fmla="*/ 320675 w 441335"/>
                  <a:gd name="connsiteY2" fmla="*/ 349250 h 349250"/>
                  <a:gd name="connsiteX3" fmla="*/ 136525 w 441335"/>
                  <a:gd name="connsiteY3" fmla="*/ 349250 h 349250"/>
                  <a:gd name="connsiteX4" fmla="*/ 0 w 441335"/>
                  <a:gd name="connsiteY4" fmla="*/ 0 h 349250"/>
                  <a:gd name="connsiteX0" fmla="*/ 0 w 441338"/>
                  <a:gd name="connsiteY0" fmla="*/ 0 h 349250"/>
                  <a:gd name="connsiteX1" fmla="*/ 441325 w 441338"/>
                  <a:gd name="connsiteY1" fmla="*/ 3175 h 349250"/>
                  <a:gd name="connsiteX2" fmla="*/ 320675 w 441338"/>
                  <a:gd name="connsiteY2" fmla="*/ 349250 h 349250"/>
                  <a:gd name="connsiteX3" fmla="*/ 136525 w 441338"/>
                  <a:gd name="connsiteY3" fmla="*/ 349250 h 349250"/>
                  <a:gd name="connsiteX4" fmla="*/ 0 w 441338"/>
                  <a:gd name="connsiteY4" fmla="*/ 0 h 349250"/>
                  <a:gd name="connsiteX0" fmla="*/ 0 w 509762"/>
                  <a:gd name="connsiteY0" fmla="*/ 0 h 361950"/>
                  <a:gd name="connsiteX1" fmla="*/ 441325 w 509762"/>
                  <a:gd name="connsiteY1" fmla="*/ 3175 h 361950"/>
                  <a:gd name="connsiteX2" fmla="*/ 492125 w 509762"/>
                  <a:gd name="connsiteY2" fmla="*/ 361950 h 361950"/>
                  <a:gd name="connsiteX3" fmla="*/ 136525 w 509762"/>
                  <a:gd name="connsiteY3" fmla="*/ 349250 h 361950"/>
                  <a:gd name="connsiteX4" fmla="*/ 0 w 509762"/>
                  <a:gd name="connsiteY4" fmla="*/ 0 h 361950"/>
                  <a:gd name="connsiteX0" fmla="*/ 204253 w 714015"/>
                  <a:gd name="connsiteY0" fmla="*/ 0 h 368300"/>
                  <a:gd name="connsiteX1" fmla="*/ 645578 w 714015"/>
                  <a:gd name="connsiteY1" fmla="*/ 3175 h 368300"/>
                  <a:gd name="connsiteX2" fmla="*/ 696378 w 714015"/>
                  <a:gd name="connsiteY2" fmla="*/ 361950 h 368300"/>
                  <a:gd name="connsiteX3" fmla="*/ 16928 w 714015"/>
                  <a:gd name="connsiteY3" fmla="*/ 368300 h 368300"/>
                  <a:gd name="connsiteX4" fmla="*/ 204253 w 714015"/>
                  <a:gd name="connsiteY4" fmla="*/ 0 h 368300"/>
                  <a:gd name="connsiteX0" fmla="*/ 357552 w 708564"/>
                  <a:gd name="connsiteY0" fmla="*/ 0 h 533400"/>
                  <a:gd name="connsiteX1" fmla="*/ 640127 w 708564"/>
                  <a:gd name="connsiteY1" fmla="*/ 168275 h 533400"/>
                  <a:gd name="connsiteX2" fmla="*/ 690927 w 708564"/>
                  <a:gd name="connsiteY2" fmla="*/ 527050 h 533400"/>
                  <a:gd name="connsiteX3" fmla="*/ 11477 w 708564"/>
                  <a:gd name="connsiteY3" fmla="*/ 533400 h 533400"/>
                  <a:gd name="connsiteX4" fmla="*/ 357552 w 708564"/>
                  <a:gd name="connsiteY4" fmla="*/ 0 h 533400"/>
                  <a:gd name="connsiteX0" fmla="*/ 357552 w 690927"/>
                  <a:gd name="connsiteY0" fmla="*/ 0 h 533400"/>
                  <a:gd name="connsiteX1" fmla="*/ 690927 w 690927"/>
                  <a:gd name="connsiteY1" fmla="*/ 527050 h 533400"/>
                  <a:gd name="connsiteX2" fmla="*/ 11477 w 690927"/>
                  <a:gd name="connsiteY2" fmla="*/ 533400 h 533400"/>
                  <a:gd name="connsiteX3" fmla="*/ 357552 w 690927"/>
                  <a:gd name="connsiteY3" fmla="*/ 0 h 533400"/>
                  <a:gd name="connsiteX0" fmla="*/ 357552 w 690927"/>
                  <a:gd name="connsiteY0" fmla="*/ 0 h 533400"/>
                  <a:gd name="connsiteX1" fmla="*/ 690927 w 690927"/>
                  <a:gd name="connsiteY1" fmla="*/ 527050 h 533400"/>
                  <a:gd name="connsiteX2" fmla="*/ 11477 w 690927"/>
                  <a:gd name="connsiteY2" fmla="*/ 533400 h 533400"/>
                  <a:gd name="connsiteX3" fmla="*/ 357552 w 690927"/>
                  <a:gd name="connsiteY3" fmla="*/ 0 h 533400"/>
                  <a:gd name="connsiteX0" fmla="*/ 365230 w 698605"/>
                  <a:gd name="connsiteY0" fmla="*/ 596 h 533996"/>
                  <a:gd name="connsiteX1" fmla="*/ 698605 w 698605"/>
                  <a:gd name="connsiteY1" fmla="*/ 527646 h 533996"/>
                  <a:gd name="connsiteX2" fmla="*/ 19155 w 698605"/>
                  <a:gd name="connsiteY2" fmla="*/ 533996 h 533996"/>
                  <a:gd name="connsiteX3" fmla="*/ 365230 w 698605"/>
                  <a:gd name="connsiteY3" fmla="*/ 596 h 533996"/>
                  <a:gd name="connsiteX0" fmla="*/ 365230 w 705464"/>
                  <a:gd name="connsiteY0" fmla="*/ 596 h 535758"/>
                  <a:gd name="connsiteX1" fmla="*/ 698605 w 705464"/>
                  <a:gd name="connsiteY1" fmla="*/ 527646 h 535758"/>
                  <a:gd name="connsiteX2" fmla="*/ 19155 w 705464"/>
                  <a:gd name="connsiteY2" fmla="*/ 533996 h 535758"/>
                  <a:gd name="connsiteX3" fmla="*/ 365230 w 705464"/>
                  <a:gd name="connsiteY3" fmla="*/ 596 h 535758"/>
                  <a:gd name="connsiteX0" fmla="*/ 365230 w 702689"/>
                  <a:gd name="connsiteY0" fmla="*/ 596 h 533996"/>
                  <a:gd name="connsiteX1" fmla="*/ 695332 w 702689"/>
                  <a:gd name="connsiteY1" fmla="*/ 517829 h 533996"/>
                  <a:gd name="connsiteX2" fmla="*/ 19155 w 702689"/>
                  <a:gd name="connsiteY2" fmla="*/ 533996 h 533996"/>
                  <a:gd name="connsiteX3" fmla="*/ 365230 w 702689"/>
                  <a:gd name="connsiteY3" fmla="*/ 596 h 533996"/>
                  <a:gd name="connsiteX0" fmla="*/ 365230 w 711070"/>
                  <a:gd name="connsiteY0" fmla="*/ 596 h 533996"/>
                  <a:gd name="connsiteX1" fmla="*/ 695332 w 711070"/>
                  <a:gd name="connsiteY1" fmla="*/ 517829 h 533996"/>
                  <a:gd name="connsiteX2" fmla="*/ 19155 w 711070"/>
                  <a:gd name="connsiteY2" fmla="*/ 533996 h 533996"/>
                  <a:gd name="connsiteX3" fmla="*/ 365230 w 711070"/>
                  <a:gd name="connsiteY3" fmla="*/ 596 h 533996"/>
                </a:gdLst>
                <a:ahLst/>
                <a:cxnLst>
                  <a:cxn ang="0">
                    <a:pos x="connsiteX0" y="connsiteY0"/>
                  </a:cxn>
                  <a:cxn ang="0">
                    <a:pos x="connsiteX1" y="connsiteY1"/>
                  </a:cxn>
                  <a:cxn ang="0">
                    <a:pos x="connsiteX2" y="connsiteY2"/>
                  </a:cxn>
                  <a:cxn ang="0">
                    <a:pos x="connsiteX3" y="connsiteY3"/>
                  </a:cxn>
                </a:cxnLst>
                <a:rect l="l" t="t" r="r" b="b"/>
                <a:pathLst>
                  <a:path w="711070" h="533996">
                    <a:moveTo>
                      <a:pt x="365230" y="596"/>
                    </a:moveTo>
                    <a:cubicBezTo>
                      <a:pt x="755755" y="93729"/>
                      <a:pt x="724493" y="455413"/>
                      <a:pt x="695332" y="517829"/>
                    </a:cubicBezTo>
                    <a:lnTo>
                      <a:pt x="19155" y="533996"/>
                    </a:lnTo>
                    <a:cubicBezTo>
                      <a:pt x="-67628" y="474729"/>
                      <a:pt x="156738" y="-19512"/>
                      <a:pt x="365230" y="596"/>
                    </a:cubicBezTo>
                    <a:close/>
                  </a:path>
                </a:pathLst>
              </a:cu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Oval 152">
                <a:extLst>
                  <a:ext uri="{FF2B5EF4-FFF2-40B4-BE49-F238E27FC236}">
                    <a16:creationId xmlns:a16="http://schemas.microsoft.com/office/drawing/2014/main" id="{A72BC3AB-7A64-4D1B-BA88-7994806139E7}"/>
                  </a:ext>
                </a:extLst>
              </p:cNvPr>
              <p:cNvSpPr/>
              <p:nvPr/>
            </p:nvSpPr>
            <p:spPr>
              <a:xfrm>
                <a:off x="5361672" y="2113297"/>
                <a:ext cx="304005" cy="304005"/>
              </a:xfrm>
              <a:prstGeom prst="ellipse">
                <a:avLst/>
              </a:prstGeom>
              <a:solidFill>
                <a:srgbClr val="CB967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Oval 153">
                <a:extLst>
                  <a:ext uri="{FF2B5EF4-FFF2-40B4-BE49-F238E27FC236}">
                    <a16:creationId xmlns:a16="http://schemas.microsoft.com/office/drawing/2014/main" id="{48857FDC-D60B-43B0-887D-2C5451997A3D}"/>
                  </a:ext>
                </a:extLst>
              </p:cNvPr>
              <p:cNvSpPr/>
              <p:nvPr/>
            </p:nvSpPr>
            <p:spPr>
              <a:xfrm>
                <a:off x="5485806" y="2237378"/>
                <a:ext cx="45719" cy="45719"/>
              </a:xfrm>
              <a:prstGeom prst="ellipse">
                <a:avLst/>
              </a:prstGeom>
              <a:solidFill>
                <a:srgbClr val="382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Oval 154">
                <a:extLst>
                  <a:ext uri="{FF2B5EF4-FFF2-40B4-BE49-F238E27FC236}">
                    <a16:creationId xmlns:a16="http://schemas.microsoft.com/office/drawing/2014/main" id="{0029E0D5-7443-43AD-9476-5D3A24A3091E}"/>
                  </a:ext>
                </a:extLst>
              </p:cNvPr>
              <p:cNvSpPr/>
              <p:nvPr/>
            </p:nvSpPr>
            <p:spPr>
              <a:xfrm>
                <a:off x="5569769" y="2240337"/>
                <a:ext cx="45719" cy="45719"/>
              </a:xfrm>
              <a:prstGeom prst="ellipse">
                <a:avLst/>
              </a:prstGeom>
              <a:solidFill>
                <a:srgbClr val="382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1" name="Oval 150">
              <a:extLst>
                <a:ext uri="{FF2B5EF4-FFF2-40B4-BE49-F238E27FC236}">
                  <a16:creationId xmlns:a16="http://schemas.microsoft.com/office/drawing/2014/main" id="{C651FBA8-CC3D-4639-827B-C4252A9C68A5}"/>
                </a:ext>
              </a:extLst>
            </p:cNvPr>
            <p:cNvSpPr/>
            <p:nvPr/>
          </p:nvSpPr>
          <p:spPr>
            <a:xfrm>
              <a:off x="5262388" y="2527838"/>
              <a:ext cx="175309" cy="175309"/>
            </a:xfrm>
            <a:prstGeom prst="ellipse">
              <a:avLst/>
            </a:prstGeom>
            <a:solidFill>
              <a:srgbClr val="CB967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1" name="Rectangle 190">
            <a:extLst>
              <a:ext uri="{FF2B5EF4-FFF2-40B4-BE49-F238E27FC236}">
                <a16:creationId xmlns:a16="http://schemas.microsoft.com/office/drawing/2014/main" id="{2783E3E5-6462-4F02-BD80-ACD486A79487}"/>
              </a:ext>
            </a:extLst>
          </p:cNvPr>
          <p:cNvSpPr/>
          <p:nvPr/>
        </p:nvSpPr>
        <p:spPr bwMode="auto">
          <a:xfrm>
            <a:off x="10194117" y="5085302"/>
            <a:ext cx="377928" cy="374408"/>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050" dirty="0">
                <a:latin typeface="Arial" panose="020B0604020202020204" pitchFamily="34" charset="0"/>
                <a:cs typeface="Arial" panose="020B0604020202020204" pitchFamily="34" charset="0"/>
              </a:rPr>
              <a:t>1M</a:t>
            </a:r>
          </a:p>
        </p:txBody>
      </p:sp>
      <p:sp>
        <p:nvSpPr>
          <p:cNvPr id="192" name="Rectangle 191">
            <a:extLst>
              <a:ext uri="{FF2B5EF4-FFF2-40B4-BE49-F238E27FC236}">
                <a16:creationId xmlns:a16="http://schemas.microsoft.com/office/drawing/2014/main" id="{018D6689-93A2-498E-9F80-15D9F9727DED}"/>
              </a:ext>
            </a:extLst>
          </p:cNvPr>
          <p:cNvSpPr/>
          <p:nvPr/>
        </p:nvSpPr>
        <p:spPr bwMode="auto">
          <a:xfrm>
            <a:off x="8720501" y="5085302"/>
            <a:ext cx="377928" cy="374408"/>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050" dirty="0">
                <a:latin typeface="Arial" panose="020B0604020202020204" pitchFamily="34" charset="0"/>
                <a:cs typeface="Arial" panose="020B0604020202020204" pitchFamily="34" charset="0"/>
              </a:rPr>
              <a:t>2M</a:t>
            </a:r>
          </a:p>
        </p:txBody>
      </p:sp>
      <p:sp>
        <p:nvSpPr>
          <p:cNvPr id="193" name="Rectangle 192">
            <a:extLst>
              <a:ext uri="{FF2B5EF4-FFF2-40B4-BE49-F238E27FC236}">
                <a16:creationId xmlns:a16="http://schemas.microsoft.com/office/drawing/2014/main" id="{ADDFB130-09BE-4E87-B18E-0D4423CD9E41}"/>
              </a:ext>
            </a:extLst>
          </p:cNvPr>
          <p:cNvSpPr/>
          <p:nvPr/>
        </p:nvSpPr>
        <p:spPr bwMode="auto">
          <a:xfrm>
            <a:off x="10891828" y="5085302"/>
            <a:ext cx="377928" cy="374408"/>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050" dirty="0">
                <a:latin typeface="Arial" panose="020B0604020202020204" pitchFamily="34" charset="0"/>
                <a:cs typeface="Arial" panose="020B0604020202020204" pitchFamily="34" charset="0"/>
              </a:rPr>
              <a:t>0.5M</a:t>
            </a:r>
          </a:p>
        </p:txBody>
      </p:sp>
    </p:spTree>
    <p:extLst>
      <p:ext uri="{BB962C8B-B14F-4D97-AF65-F5344CB8AC3E}">
        <p14:creationId xmlns:p14="http://schemas.microsoft.com/office/powerpoint/2010/main" val="62061005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D87648-94E7-45CF-9DA0-1D5D50E01A5C}"/>
              </a:ext>
            </a:extLst>
          </p:cNvPr>
          <p:cNvSpPr>
            <a:spLocks noGrp="1"/>
          </p:cNvSpPr>
          <p:nvPr>
            <p:ph idx="1"/>
          </p:nvPr>
        </p:nvSpPr>
        <p:spPr>
          <a:xfrm>
            <a:off x="341594" y="1102013"/>
            <a:ext cx="11508704" cy="2187287"/>
          </a:xfrm>
        </p:spPr>
        <p:txBody>
          <a:bodyPr/>
          <a:lstStyle/>
          <a:p>
            <a:r>
              <a:rPr lang="en-GB" sz="2400" dirty="0"/>
              <a:t>It may take some time for everyone to enter the building with the distance precautions in placed</a:t>
            </a:r>
          </a:p>
          <a:p>
            <a:r>
              <a:rPr lang="en-GB" sz="2400" dirty="0"/>
              <a:t>During this time we ask that if there is a long queue or the weather is unappropriated for standing in, then all staff  to wait in their cars (or under cover in poor weather conditions) until access to building is clear in order to keep queue length to a minimum </a:t>
            </a:r>
          </a:p>
        </p:txBody>
      </p:sp>
      <p:sp>
        <p:nvSpPr>
          <p:cNvPr id="3" name="Text Placeholder 2">
            <a:extLst>
              <a:ext uri="{FF2B5EF4-FFF2-40B4-BE49-F238E27FC236}">
                <a16:creationId xmlns:a16="http://schemas.microsoft.com/office/drawing/2014/main" id="{727F4797-CA6A-43B1-BB4F-840C4E0D04D2}"/>
              </a:ext>
            </a:extLst>
          </p:cNvPr>
          <p:cNvSpPr>
            <a:spLocks noGrp="1"/>
          </p:cNvSpPr>
          <p:nvPr>
            <p:ph type="body" sz="quarter" idx="12"/>
          </p:nvPr>
        </p:nvSpPr>
        <p:spPr/>
        <p:txBody>
          <a:bodyPr/>
          <a:lstStyle/>
          <a:p>
            <a:r>
              <a:rPr lang="en-GB" dirty="0"/>
              <a:t>Queueing for the factory</a:t>
            </a:r>
          </a:p>
        </p:txBody>
      </p:sp>
      <p:pic>
        <p:nvPicPr>
          <p:cNvPr id="32" name="Picture 31">
            <a:extLst>
              <a:ext uri="{FF2B5EF4-FFF2-40B4-BE49-F238E27FC236}">
                <a16:creationId xmlns:a16="http://schemas.microsoft.com/office/drawing/2014/main" id="{0C695A74-751F-48C1-A149-7ADB360082D1}"/>
              </a:ext>
            </a:extLst>
          </p:cNvPr>
          <p:cNvPicPr>
            <a:picLocks noChangeAspect="1"/>
          </p:cNvPicPr>
          <p:nvPr/>
        </p:nvPicPr>
        <p:blipFill>
          <a:blip r:embed="rId2"/>
          <a:srcRect l="16558" t="136" r="5455" b="3924"/>
          <a:stretch>
            <a:fillRect/>
          </a:stretch>
        </p:blipFill>
        <p:spPr>
          <a:xfrm rot="2083747">
            <a:off x="5227007" y="2297256"/>
            <a:ext cx="5395867" cy="4947936"/>
          </a:xfrm>
          <a:custGeom>
            <a:avLst/>
            <a:gdLst>
              <a:gd name="connsiteX0" fmla="*/ 0 w 6125883"/>
              <a:gd name="connsiteY0" fmla="*/ 2978284 h 5617351"/>
              <a:gd name="connsiteX1" fmla="*/ 4296521 w 6125883"/>
              <a:gd name="connsiteY1" fmla="*/ 0 h 5617351"/>
              <a:gd name="connsiteX2" fmla="*/ 6125883 w 6125883"/>
              <a:gd name="connsiteY2" fmla="*/ 2639068 h 5617351"/>
              <a:gd name="connsiteX3" fmla="*/ 1829362 w 6125883"/>
              <a:gd name="connsiteY3" fmla="*/ 5617351 h 5617351"/>
            </a:gdLst>
            <a:ahLst/>
            <a:cxnLst>
              <a:cxn ang="0">
                <a:pos x="connsiteX0" y="connsiteY0"/>
              </a:cxn>
              <a:cxn ang="0">
                <a:pos x="connsiteX1" y="connsiteY1"/>
              </a:cxn>
              <a:cxn ang="0">
                <a:pos x="connsiteX2" y="connsiteY2"/>
              </a:cxn>
              <a:cxn ang="0">
                <a:pos x="connsiteX3" y="connsiteY3"/>
              </a:cxn>
            </a:cxnLst>
            <a:rect l="l" t="t" r="r" b="b"/>
            <a:pathLst>
              <a:path w="6125883" h="5617351">
                <a:moveTo>
                  <a:pt x="0" y="2978284"/>
                </a:moveTo>
                <a:lnTo>
                  <a:pt x="4296521" y="0"/>
                </a:lnTo>
                <a:lnTo>
                  <a:pt x="6125883" y="2639068"/>
                </a:lnTo>
                <a:lnTo>
                  <a:pt x="1829362" y="5617351"/>
                </a:lnTo>
                <a:close/>
              </a:path>
            </a:pathLst>
          </a:custGeom>
        </p:spPr>
      </p:pic>
      <p:pic>
        <p:nvPicPr>
          <p:cNvPr id="29" name="Picture 28">
            <a:extLst>
              <a:ext uri="{FF2B5EF4-FFF2-40B4-BE49-F238E27FC236}">
                <a16:creationId xmlns:a16="http://schemas.microsoft.com/office/drawing/2014/main" id="{BF4DF94F-84B7-42B9-9335-73D21B382CD3}"/>
              </a:ext>
            </a:extLst>
          </p:cNvPr>
          <p:cNvPicPr>
            <a:picLocks noChangeAspect="1"/>
          </p:cNvPicPr>
          <p:nvPr/>
        </p:nvPicPr>
        <p:blipFill rotWithShape="1">
          <a:blip r:embed="rId3"/>
          <a:srcRect l="1189" r="1397"/>
          <a:stretch/>
        </p:blipFill>
        <p:spPr>
          <a:xfrm>
            <a:off x="749299" y="3356991"/>
            <a:ext cx="4586486" cy="2828456"/>
          </a:xfrm>
          <a:prstGeom prst="rect">
            <a:avLst/>
          </a:prstGeom>
        </p:spPr>
      </p:pic>
      <p:sp>
        <p:nvSpPr>
          <p:cNvPr id="33" name="Rectangle 32">
            <a:extLst>
              <a:ext uri="{FF2B5EF4-FFF2-40B4-BE49-F238E27FC236}">
                <a16:creationId xmlns:a16="http://schemas.microsoft.com/office/drawing/2014/main" id="{6D7C2B28-79CA-427A-A0DB-9F2D659FC24B}"/>
              </a:ext>
            </a:extLst>
          </p:cNvPr>
          <p:cNvSpPr/>
          <p:nvPr/>
        </p:nvSpPr>
        <p:spPr bwMode="auto">
          <a:xfrm>
            <a:off x="7206967" y="5457513"/>
            <a:ext cx="151423" cy="443823"/>
          </a:xfrm>
          <a:prstGeom prst="rect">
            <a:avLst/>
          </a:prstGeom>
          <a:solidFill>
            <a:schemeClr val="accent1">
              <a:alpha val="25000"/>
            </a:schemeClr>
          </a:solidFill>
          <a:ln>
            <a:solidFill>
              <a:schemeClr val="accent1"/>
            </a:solidFill>
            <a:headEnd type="none" w="med" len="med"/>
            <a:tailEnd type="none" w="med" len="med"/>
          </a:ln>
          <a:effectLst>
            <a:glow rad="63500">
              <a:schemeClr val="bg1">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1800" b="1" dirty="0">
              <a:solidFill>
                <a:schemeClr val="tx1"/>
              </a:solidFill>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BC1A5109-8AAA-4C8C-9CAB-77C4F43275ED}"/>
              </a:ext>
            </a:extLst>
          </p:cNvPr>
          <p:cNvSpPr/>
          <p:nvPr/>
        </p:nvSpPr>
        <p:spPr bwMode="auto">
          <a:xfrm>
            <a:off x="7639456" y="5214207"/>
            <a:ext cx="255893" cy="660006"/>
          </a:xfrm>
          <a:prstGeom prst="rect">
            <a:avLst/>
          </a:prstGeom>
          <a:solidFill>
            <a:schemeClr val="accent1">
              <a:alpha val="25000"/>
            </a:schemeClr>
          </a:solidFill>
          <a:ln>
            <a:solidFill>
              <a:schemeClr val="accent1"/>
            </a:solidFill>
            <a:headEnd type="none" w="med" len="med"/>
            <a:tailEnd type="none" w="med" len="med"/>
          </a:ln>
          <a:effectLst>
            <a:glow rad="63500">
              <a:schemeClr val="bg1">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1800" b="1" dirty="0">
              <a:solidFill>
                <a:schemeClr val="tx1"/>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22566D83-0745-4EDC-9E22-6144430B4FBA}"/>
              </a:ext>
            </a:extLst>
          </p:cNvPr>
          <p:cNvSpPr/>
          <p:nvPr/>
        </p:nvSpPr>
        <p:spPr bwMode="auto">
          <a:xfrm>
            <a:off x="8260309" y="5214207"/>
            <a:ext cx="339792" cy="660006"/>
          </a:xfrm>
          <a:prstGeom prst="rect">
            <a:avLst/>
          </a:prstGeom>
          <a:solidFill>
            <a:schemeClr val="accent1">
              <a:alpha val="25000"/>
            </a:schemeClr>
          </a:solidFill>
          <a:ln>
            <a:solidFill>
              <a:schemeClr val="accent1"/>
            </a:solidFill>
            <a:headEnd type="none" w="med" len="med"/>
            <a:tailEnd type="none" w="med" len="med"/>
          </a:ln>
          <a:effectLst>
            <a:glow rad="63500">
              <a:schemeClr val="bg1">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1800" b="1" dirty="0">
              <a:solidFill>
                <a:schemeClr val="tx1"/>
              </a:solidFill>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9343B317-A414-4CE9-9D46-A0EAD1EF59A5}"/>
              </a:ext>
            </a:extLst>
          </p:cNvPr>
          <p:cNvSpPr/>
          <p:nvPr/>
        </p:nvSpPr>
        <p:spPr bwMode="auto">
          <a:xfrm>
            <a:off x="8965062" y="5214207"/>
            <a:ext cx="339792" cy="660006"/>
          </a:xfrm>
          <a:prstGeom prst="rect">
            <a:avLst/>
          </a:prstGeom>
          <a:solidFill>
            <a:schemeClr val="accent1">
              <a:alpha val="25000"/>
            </a:schemeClr>
          </a:solidFill>
          <a:ln>
            <a:solidFill>
              <a:schemeClr val="accent1"/>
            </a:solidFill>
            <a:headEnd type="none" w="med" len="med"/>
            <a:tailEnd type="none" w="med" len="med"/>
          </a:ln>
          <a:effectLst>
            <a:glow rad="63500">
              <a:schemeClr val="bg1">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1800" b="1" dirty="0">
              <a:solidFill>
                <a:schemeClr val="tx1"/>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3E2DB456-29A2-4B9B-B4F8-487C1D1B514A}"/>
              </a:ext>
            </a:extLst>
          </p:cNvPr>
          <p:cNvSpPr/>
          <p:nvPr/>
        </p:nvSpPr>
        <p:spPr bwMode="auto">
          <a:xfrm>
            <a:off x="9669815" y="5214207"/>
            <a:ext cx="151423" cy="436587"/>
          </a:xfrm>
          <a:prstGeom prst="rect">
            <a:avLst/>
          </a:prstGeom>
          <a:solidFill>
            <a:schemeClr val="accent1">
              <a:alpha val="25000"/>
            </a:schemeClr>
          </a:solidFill>
          <a:ln>
            <a:solidFill>
              <a:schemeClr val="accent1"/>
            </a:solidFill>
            <a:headEnd type="none" w="med" len="med"/>
            <a:tailEnd type="none" w="med" len="med"/>
          </a:ln>
          <a:effectLst>
            <a:glow rad="63500">
              <a:schemeClr val="bg1">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1800" b="1" dirty="0">
              <a:solidFill>
                <a:schemeClr val="tx1"/>
              </a:solidFill>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0896CA64-85C9-4D34-BC0E-58708E0EC263}"/>
              </a:ext>
            </a:extLst>
          </p:cNvPr>
          <p:cNvSpPr/>
          <p:nvPr/>
        </p:nvSpPr>
        <p:spPr bwMode="auto">
          <a:xfrm>
            <a:off x="8965062" y="4597548"/>
            <a:ext cx="339792" cy="436587"/>
          </a:xfrm>
          <a:prstGeom prst="rect">
            <a:avLst/>
          </a:prstGeom>
          <a:solidFill>
            <a:schemeClr val="accent1">
              <a:alpha val="25000"/>
            </a:schemeClr>
          </a:solidFill>
          <a:ln>
            <a:solidFill>
              <a:schemeClr val="accent1"/>
            </a:solidFill>
            <a:headEnd type="none" w="med" len="med"/>
            <a:tailEnd type="none" w="med" len="med"/>
          </a:ln>
          <a:effectLst>
            <a:glow rad="63500">
              <a:schemeClr val="bg1">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1800" b="1" dirty="0">
              <a:solidFill>
                <a:schemeClr val="tx1"/>
              </a:solidFill>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F7201158-C053-4BF1-957E-57C9EA2FD79E}"/>
              </a:ext>
            </a:extLst>
          </p:cNvPr>
          <p:cNvSpPr/>
          <p:nvPr/>
        </p:nvSpPr>
        <p:spPr bwMode="auto">
          <a:xfrm>
            <a:off x="9669815" y="4597548"/>
            <a:ext cx="151423" cy="436587"/>
          </a:xfrm>
          <a:prstGeom prst="rect">
            <a:avLst/>
          </a:prstGeom>
          <a:solidFill>
            <a:schemeClr val="accent1">
              <a:alpha val="25000"/>
            </a:schemeClr>
          </a:solidFill>
          <a:ln>
            <a:solidFill>
              <a:schemeClr val="accent1"/>
            </a:solidFill>
            <a:headEnd type="none" w="med" len="med"/>
            <a:tailEnd type="none" w="med" len="med"/>
          </a:ln>
          <a:effectLst>
            <a:glow rad="63500">
              <a:schemeClr val="bg1">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1800" b="1" dirty="0">
              <a:solidFill>
                <a:schemeClr val="tx1"/>
              </a:solidFill>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81CAB87E-017E-416A-B0A1-23287D0CD468}"/>
              </a:ext>
            </a:extLst>
          </p:cNvPr>
          <p:cNvSpPr/>
          <p:nvPr/>
        </p:nvSpPr>
        <p:spPr bwMode="auto">
          <a:xfrm>
            <a:off x="9984437" y="4597548"/>
            <a:ext cx="151423" cy="1053246"/>
          </a:xfrm>
          <a:prstGeom prst="rect">
            <a:avLst/>
          </a:prstGeom>
          <a:solidFill>
            <a:schemeClr val="accent1">
              <a:alpha val="25000"/>
            </a:schemeClr>
          </a:solidFill>
          <a:ln>
            <a:solidFill>
              <a:schemeClr val="accent1"/>
            </a:solidFill>
            <a:headEnd type="none" w="med" len="med"/>
            <a:tailEnd type="none" w="med" len="med"/>
          </a:ln>
          <a:effectLst>
            <a:glow rad="63500">
              <a:schemeClr val="bg1">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1800" b="1" dirty="0">
              <a:solidFill>
                <a:schemeClr val="tx1"/>
              </a:solidFill>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F6B6E0A7-3D82-42D7-A93D-AA2855C895DB}"/>
              </a:ext>
            </a:extLst>
          </p:cNvPr>
          <p:cNvSpPr/>
          <p:nvPr/>
        </p:nvSpPr>
        <p:spPr bwMode="auto">
          <a:xfrm>
            <a:off x="10500820" y="4677361"/>
            <a:ext cx="1492763" cy="893620"/>
          </a:xfrm>
          <a:prstGeom prst="rect">
            <a:avLst/>
          </a:prstGeom>
          <a:solidFill>
            <a:srgbClr val="BFE6D2"/>
          </a:solidFill>
          <a:ln>
            <a:solidFill>
              <a:schemeClr val="accent1"/>
            </a:solidFill>
            <a:headEnd type="none" w="med" len="med"/>
            <a:tailEnd type="none" w="med" len="med"/>
          </a:ln>
          <a:effectLst>
            <a:glow rad="63500">
              <a:schemeClr val="bg1">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800" b="1" dirty="0">
                <a:solidFill>
                  <a:schemeClr val="tx1"/>
                </a:solidFill>
                <a:latin typeface="Arial" panose="020B0604020202020204" pitchFamily="34" charset="0"/>
                <a:cs typeface="Arial" panose="020B0604020202020204" pitchFamily="34" charset="0"/>
              </a:rPr>
              <a:t>Car Parking</a:t>
            </a:r>
          </a:p>
          <a:p>
            <a:pPr marL="0" marR="0" indent="0" algn="ctr" defTabSz="914400" rtl="0" eaLnBrk="0" fontAlgn="base" latinLnBrk="0" hangingPunct="0">
              <a:lnSpc>
                <a:spcPct val="100000"/>
              </a:lnSpc>
              <a:spcBef>
                <a:spcPct val="0"/>
              </a:spcBef>
              <a:spcAft>
                <a:spcPct val="0"/>
              </a:spcAft>
              <a:buClrTx/>
              <a:buSzTx/>
              <a:buFontTx/>
              <a:buNone/>
              <a:tabLst/>
            </a:pPr>
            <a:r>
              <a:rPr lang="en-GB" sz="1800" b="1" dirty="0">
                <a:solidFill>
                  <a:schemeClr val="tx1"/>
                </a:solidFill>
                <a:latin typeface="Arial" panose="020B0604020202020204" pitchFamily="34" charset="0"/>
                <a:cs typeface="Arial" panose="020B0604020202020204" pitchFamily="34" charset="0"/>
              </a:rPr>
              <a:t>Locations</a:t>
            </a:r>
          </a:p>
        </p:txBody>
      </p:sp>
      <p:pic>
        <p:nvPicPr>
          <p:cNvPr id="5" name="Picture 4" descr="A picture containing outdoor, building, street, sidewalk&#10;&#10;Description automatically generated">
            <a:extLst>
              <a:ext uri="{FF2B5EF4-FFF2-40B4-BE49-F238E27FC236}">
                <a16:creationId xmlns:a16="http://schemas.microsoft.com/office/drawing/2014/main" id="{098F19F1-FDAB-4AE6-916B-D140679DD0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925" b="7730"/>
          <a:stretch/>
        </p:blipFill>
        <p:spPr>
          <a:xfrm rot="10800000">
            <a:off x="752651" y="3356989"/>
            <a:ext cx="4579779" cy="2828457"/>
          </a:xfrm>
          <a:prstGeom prst="rect">
            <a:avLst/>
          </a:prstGeom>
        </p:spPr>
      </p:pic>
      <p:sp>
        <p:nvSpPr>
          <p:cNvPr id="6" name="Rectangle 5">
            <a:extLst>
              <a:ext uri="{FF2B5EF4-FFF2-40B4-BE49-F238E27FC236}">
                <a16:creationId xmlns:a16="http://schemas.microsoft.com/office/drawing/2014/main" id="{2726F22E-0B14-4ABF-A01D-359B143B71DE}"/>
              </a:ext>
            </a:extLst>
          </p:cNvPr>
          <p:cNvSpPr/>
          <p:nvPr/>
        </p:nvSpPr>
        <p:spPr bwMode="auto">
          <a:xfrm rot="1012457">
            <a:off x="1374320" y="5940866"/>
            <a:ext cx="279147" cy="45719"/>
          </a:xfrm>
          <a:prstGeom prst="rect">
            <a:avLst/>
          </a:prstGeom>
          <a:solidFill>
            <a:schemeClr val="accent4">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D37680E6-FE4A-4CEC-BFEF-4470E8D9C764}"/>
              </a:ext>
            </a:extLst>
          </p:cNvPr>
          <p:cNvSpPr/>
          <p:nvPr/>
        </p:nvSpPr>
        <p:spPr bwMode="auto">
          <a:xfrm rot="679386">
            <a:off x="2881727" y="4909743"/>
            <a:ext cx="239893" cy="45719"/>
          </a:xfrm>
          <a:prstGeom prst="rect">
            <a:avLst/>
          </a:prstGeom>
          <a:solidFill>
            <a:schemeClr val="accent4">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981FD465-09E7-4618-94CB-8F9EA5C3B0D6}"/>
              </a:ext>
            </a:extLst>
          </p:cNvPr>
          <p:cNvSpPr/>
          <p:nvPr/>
        </p:nvSpPr>
        <p:spPr bwMode="auto">
          <a:xfrm rot="214967">
            <a:off x="3812664" y="4317151"/>
            <a:ext cx="143595" cy="45719"/>
          </a:xfrm>
          <a:prstGeom prst="rect">
            <a:avLst/>
          </a:prstGeom>
          <a:solidFill>
            <a:schemeClr val="accent4">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7573A853-3BDA-456A-B400-47CF0EA0384E}"/>
              </a:ext>
            </a:extLst>
          </p:cNvPr>
          <p:cNvSpPr/>
          <p:nvPr/>
        </p:nvSpPr>
        <p:spPr bwMode="auto">
          <a:xfrm rot="214967">
            <a:off x="4019833" y="4171601"/>
            <a:ext cx="143595" cy="45719"/>
          </a:xfrm>
          <a:prstGeom prst="rect">
            <a:avLst/>
          </a:prstGeom>
          <a:solidFill>
            <a:schemeClr val="accent4">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4E099309-DA26-4907-A245-48D0D2A9D559}"/>
              </a:ext>
            </a:extLst>
          </p:cNvPr>
          <p:cNvSpPr/>
          <p:nvPr/>
        </p:nvSpPr>
        <p:spPr bwMode="auto">
          <a:xfrm rot="214967">
            <a:off x="4092919" y="4061692"/>
            <a:ext cx="143595" cy="45719"/>
          </a:xfrm>
          <a:prstGeom prst="rect">
            <a:avLst/>
          </a:prstGeom>
          <a:solidFill>
            <a:schemeClr val="accent4">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90E8C54A-FABF-4F7A-9AD6-06144D3AE9BB}"/>
              </a:ext>
            </a:extLst>
          </p:cNvPr>
          <p:cNvSpPr/>
          <p:nvPr/>
        </p:nvSpPr>
        <p:spPr bwMode="auto">
          <a:xfrm rot="679386">
            <a:off x="3419888" y="4520231"/>
            <a:ext cx="239893" cy="45719"/>
          </a:xfrm>
          <a:prstGeom prst="rect">
            <a:avLst/>
          </a:prstGeom>
          <a:solidFill>
            <a:schemeClr val="accent4">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86B95F71-A702-4178-A2C2-102F0E74D2AA}"/>
              </a:ext>
            </a:extLst>
          </p:cNvPr>
          <p:cNvCxnSpPr>
            <a:cxnSpLocks/>
          </p:cNvCxnSpPr>
          <p:nvPr/>
        </p:nvCxnSpPr>
        <p:spPr bwMode="auto">
          <a:xfrm flipH="1">
            <a:off x="1597304" y="5003800"/>
            <a:ext cx="1322490" cy="920750"/>
          </a:xfrm>
          <a:prstGeom prst="line">
            <a:avLst/>
          </a:prstGeom>
          <a:solidFill>
            <a:schemeClr val="accent1"/>
          </a:solidFill>
          <a:ln w="38100" cap="flat" cmpd="sng" algn="ctr">
            <a:solidFill>
              <a:schemeClr val="accent1">
                <a:lumMod val="20000"/>
                <a:lumOff val="80000"/>
              </a:schemeClr>
            </a:solidFill>
            <a:prstDash val="solid"/>
            <a:round/>
            <a:headEnd type="triangle" w="med" len="med"/>
            <a:tailEnd type="triangle" w="med" len="med"/>
          </a:ln>
          <a:effectLst/>
        </p:spPr>
      </p:cxnSp>
      <p:cxnSp>
        <p:nvCxnSpPr>
          <p:cNvPr id="48" name="Straight Connector 47">
            <a:extLst>
              <a:ext uri="{FF2B5EF4-FFF2-40B4-BE49-F238E27FC236}">
                <a16:creationId xmlns:a16="http://schemas.microsoft.com/office/drawing/2014/main" id="{6EE752BD-0F87-4FC9-AB54-4623781C24EA}"/>
              </a:ext>
            </a:extLst>
          </p:cNvPr>
          <p:cNvCxnSpPr>
            <a:cxnSpLocks/>
          </p:cNvCxnSpPr>
          <p:nvPr/>
        </p:nvCxnSpPr>
        <p:spPr bwMode="auto">
          <a:xfrm flipH="1">
            <a:off x="3123774" y="4597548"/>
            <a:ext cx="344751" cy="266552"/>
          </a:xfrm>
          <a:prstGeom prst="line">
            <a:avLst/>
          </a:prstGeom>
          <a:solidFill>
            <a:schemeClr val="accent1"/>
          </a:solidFill>
          <a:ln w="38100" cap="flat" cmpd="sng" algn="ctr">
            <a:solidFill>
              <a:schemeClr val="accent1">
                <a:lumMod val="20000"/>
                <a:lumOff val="80000"/>
              </a:schemeClr>
            </a:solidFill>
            <a:prstDash val="solid"/>
            <a:round/>
            <a:headEnd type="triangle" w="med" len="med"/>
            <a:tailEnd type="triangle" w="med" len="med"/>
          </a:ln>
          <a:effectLst/>
        </p:spPr>
      </p:cxnSp>
      <p:sp>
        <p:nvSpPr>
          <p:cNvPr id="51" name="Rectangle 50">
            <a:extLst>
              <a:ext uri="{FF2B5EF4-FFF2-40B4-BE49-F238E27FC236}">
                <a16:creationId xmlns:a16="http://schemas.microsoft.com/office/drawing/2014/main" id="{EAA67392-96F7-4315-85C2-21E550CB6F77}"/>
              </a:ext>
            </a:extLst>
          </p:cNvPr>
          <p:cNvSpPr/>
          <p:nvPr/>
        </p:nvSpPr>
        <p:spPr bwMode="auto">
          <a:xfrm>
            <a:off x="3118373" y="5217156"/>
            <a:ext cx="2031856" cy="832396"/>
          </a:xfrm>
          <a:prstGeom prst="rect">
            <a:avLst/>
          </a:prstGeom>
          <a:solidFill>
            <a:schemeClr val="bg1"/>
          </a:solidFill>
          <a:ln w="38100" cap="flat" cmpd="sng" algn="ctr">
            <a:solidFill>
              <a:schemeClr val="accent1">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a:latin typeface="Arial" panose="020B0604020202020204" pitchFamily="34" charset="0"/>
                <a:cs typeface="Arial" panose="020B0604020202020204" pitchFamily="34" charset="0"/>
              </a:rPr>
              <a:t>2 Meter spaces marked on the main entrance floor</a:t>
            </a:r>
          </a:p>
        </p:txBody>
      </p:sp>
    </p:spTree>
    <p:extLst>
      <p:ext uri="{BB962C8B-B14F-4D97-AF65-F5344CB8AC3E}">
        <p14:creationId xmlns:p14="http://schemas.microsoft.com/office/powerpoint/2010/main" val="148921860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375F672-4907-4702-AABB-C64220E11A4A}"/>
              </a:ext>
            </a:extLst>
          </p:cNvPr>
          <p:cNvGrpSpPr/>
          <p:nvPr/>
        </p:nvGrpSpPr>
        <p:grpSpPr>
          <a:xfrm>
            <a:off x="495300" y="959667"/>
            <a:ext cx="8712072" cy="5752713"/>
            <a:chOff x="495300" y="959667"/>
            <a:chExt cx="8712072" cy="5752713"/>
          </a:xfrm>
        </p:grpSpPr>
        <p:grpSp>
          <p:nvGrpSpPr>
            <p:cNvPr id="23" name="Group 22">
              <a:extLst>
                <a:ext uri="{FF2B5EF4-FFF2-40B4-BE49-F238E27FC236}">
                  <a16:creationId xmlns:a16="http://schemas.microsoft.com/office/drawing/2014/main" id="{56E5212A-B533-4865-BFBB-EA74309FBE88}"/>
                </a:ext>
              </a:extLst>
            </p:cNvPr>
            <p:cNvGrpSpPr/>
            <p:nvPr/>
          </p:nvGrpSpPr>
          <p:grpSpPr>
            <a:xfrm>
              <a:off x="495300" y="1026896"/>
              <a:ext cx="8582558" cy="5491976"/>
              <a:chOff x="495300" y="1026896"/>
              <a:chExt cx="8582558" cy="5491976"/>
            </a:xfrm>
          </p:grpSpPr>
          <p:graphicFrame>
            <p:nvGraphicFramePr>
              <p:cNvPr id="5" name="Object 4">
                <a:extLst>
                  <a:ext uri="{FF2B5EF4-FFF2-40B4-BE49-F238E27FC236}">
                    <a16:creationId xmlns:a16="http://schemas.microsoft.com/office/drawing/2014/main" id="{E0FB5200-7DD6-4F3B-B445-366294851471}"/>
                  </a:ext>
                </a:extLst>
              </p:cNvPr>
              <p:cNvGraphicFramePr>
                <a:graphicFrameLocks noChangeAspect="1"/>
              </p:cNvGraphicFramePr>
              <p:nvPr>
                <p:extLst>
                  <p:ext uri="{D42A27DB-BD31-4B8C-83A1-F6EECF244321}">
                    <p14:modId xmlns:p14="http://schemas.microsoft.com/office/powerpoint/2010/main" val="4128340997"/>
                  </p:ext>
                </p:extLst>
              </p:nvPr>
            </p:nvGraphicFramePr>
            <p:xfrm>
              <a:off x="495300" y="1026896"/>
              <a:ext cx="8582558" cy="5491976"/>
            </p:xfrm>
            <a:graphic>
              <a:graphicData uri="http://schemas.openxmlformats.org/presentationml/2006/ole">
                <mc:AlternateContent xmlns:mc="http://schemas.openxmlformats.org/markup-compatibility/2006">
                  <mc:Choice xmlns:v="urn:schemas-microsoft-com:vml" Requires="v">
                    <p:oleObj spid="_x0000_s1083" r:id="rId3" imgW="29836453" imgH="20548620" progId="">
                      <p:embed/>
                    </p:oleObj>
                  </mc:Choice>
                  <mc:Fallback>
                    <p:oleObj r:id="rId3" imgW="29836453" imgH="2054862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 y="1026896"/>
                            <a:ext cx="8582558" cy="5491976"/>
                          </a:xfrm>
                          <a:prstGeom prst="rect">
                            <a:avLst/>
                          </a:prstGeom>
                          <a:solidFill>
                            <a:srgbClr val="4BACC6"/>
                          </a:solidFill>
                          <a:ln w="9525">
                            <a:noFill/>
                            <a:miter lim="800000"/>
                            <a:headEnd/>
                            <a:tailEnd/>
                          </a:ln>
                          <a:effectLst/>
                        </p:spPr>
                      </p:pic>
                    </p:oleObj>
                  </mc:Fallback>
                </mc:AlternateContent>
              </a:graphicData>
            </a:graphic>
          </p:graphicFrame>
          <p:sp>
            <p:nvSpPr>
              <p:cNvPr id="11" name="Rectangle 10">
                <a:extLst>
                  <a:ext uri="{FF2B5EF4-FFF2-40B4-BE49-F238E27FC236}">
                    <a16:creationId xmlns:a16="http://schemas.microsoft.com/office/drawing/2014/main" id="{700E79FC-0FA2-497D-B518-599C5249D2B1}"/>
                  </a:ext>
                </a:extLst>
              </p:cNvPr>
              <p:cNvSpPr/>
              <p:nvPr/>
            </p:nvSpPr>
            <p:spPr bwMode="auto">
              <a:xfrm>
                <a:off x="5807075" y="3895725"/>
                <a:ext cx="774701" cy="8032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6ED3DB12-80AC-4A3A-A956-19EAD43C02C2}"/>
                  </a:ext>
                </a:extLst>
              </p:cNvPr>
              <p:cNvSpPr/>
              <p:nvPr/>
            </p:nvSpPr>
            <p:spPr bwMode="auto">
              <a:xfrm>
                <a:off x="5838826" y="3924301"/>
                <a:ext cx="196850" cy="701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6C1EE4D6-1A10-4D51-9535-DEFCAFB48E2B}"/>
                  </a:ext>
                </a:extLst>
              </p:cNvPr>
              <p:cNvSpPr/>
              <p:nvPr/>
            </p:nvSpPr>
            <p:spPr bwMode="auto">
              <a:xfrm>
                <a:off x="6035676" y="4114799"/>
                <a:ext cx="60324" cy="10477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4975C56C-883A-4319-BCEF-EC30960807C1}"/>
                  </a:ext>
                </a:extLst>
              </p:cNvPr>
              <p:cNvSpPr/>
              <p:nvPr/>
            </p:nvSpPr>
            <p:spPr bwMode="auto">
              <a:xfrm>
                <a:off x="5114925" y="3121819"/>
                <a:ext cx="231509" cy="4016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7D389CD7-541B-489F-8738-0B679AE7A6A9}"/>
                  </a:ext>
                </a:extLst>
              </p:cNvPr>
              <p:cNvSpPr/>
              <p:nvPr/>
            </p:nvSpPr>
            <p:spPr bwMode="auto">
              <a:xfrm>
                <a:off x="5051425" y="2590800"/>
                <a:ext cx="295009" cy="401637"/>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94847340-081A-4F10-9072-77F33F4509D3}"/>
                  </a:ext>
                </a:extLst>
              </p:cNvPr>
              <p:cNvSpPr/>
              <p:nvPr/>
            </p:nvSpPr>
            <p:spPr bwMode="auto">
              <a:xfrm>
                <a:off x="4991101" y="2578100"/>
                <a:ext cx="415658" cy="4016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79BE3E83-A7E6-45B2-A865-F9623ACFAC98}"/>
                  </a:ext>
                </a:extLst>
              </p:cNvPr>
              <p:cNvSpPr/>
              <p:nvPr/>
            </p:nvSpPr>
            <p:spPr bwMode="auto">
              <a:xfrm>
                <a:off x="7581900" y="3060701"/>
                <a:ext cx="847725" cy="51298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004C604F-1A0F-41AD-9E76-EB68A0582AF5}"/>
                  </a:ext>
                </a:extLst>
              </p:cNvPr>
              <p:cNvSpPr/>
              <p:nvPr/>
            </p:nvSpPr>
            <p:spPr bwMode="auto">
              <a:xfrm>
                <a:off x="7915274" y="3172509"/>
                <a:ext cx="200025" cy="51298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D8B4BBE3-81BD-4C40-98CD-DA3F51CA68CE}"/>
                  </a:ext>
                </a:extLst>
              </p:cNvPr>
              <p:cNvSpPr/>
              <p:nvPr/>
            </p:nvSpPr>
            <p:spPr bwMode="auto">
              <a:xfrm>
                <a:off x="3840358" y="1423988"/>
                <a:ext cx="926905" cy="60154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658EE37D-353B-43F1-95E5-3C751539AD9E}"/>
                  </a:ext>
                </a:extLst>
              </p:cNvPr>
              <p:cNvSpPr/>
              <p:nvPr/>
            </p:nvSpPr>
            <p:spPr bwMode="auto">
              <a:xfrm>
                <a:off x="5730972" y="1536700"/>
                <a:ext cx="1082578" cy="48883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804A6DCC-ABD5-448E-BC17-EC2255AF258C}"/>
                  </a:ext>
                </a:extLst>
              </p:cNvPr>
              <p:cNvSpPr/>
              <p:nvPr/>
            </p:nvSpPr>
            <p:spPr bwMode="auto">
              <a:xfrm>
                <a:off x="7072025" y="1536700"/>
                <a:ext cx="1082578" cy="60154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F94A6841-2398-4771-992C-FE6A0DDC37F3}"/>
                  </a:ext>
                </a:extLst>
              </p:cNvPr>
              <p:cNvSpPr/>
              <p:nvPr/>
            </p:nvSpPr>
            <p:spPr bwMode="auto">
              <a:xfrm>
                <a:off x="7404426" y="2360709"/>
                <a:ext cx="692767" cy="60154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grpSp>
        <p:sp>
          <p:nvSpPr>
            <p:cNvPr id="2" name="Rectangle 1">
              <a:extLst>
                <a:ext uri="{FF2B5EF4-FFF2-40B4-BE49-F238E27FC236}">
                  <a16:creationId xmlns:a16="http://schemas.microsoft.com/office/drawing/2014/main" id="{7C4923AA-10A4-458B-9729-FD8E584DB6DB}"/>
                </a:ext>
              </a:extLst>
            </p:cNvPr>
            <p:cNvSpPr/>
            <p:nvPr/>
          </p:nvSpPr>
          <p:spPr bwMode="auto">
            <a:xfrm>
              <a:off x="495300" y="6481716"/>
              <a:ext cx="8684914" cy="2306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3538655B-30CA-4F66-B651-6956DFD79961}"/>
                </a:ext>
              </a:extLst>
            </p:cNvPr>
            <p:cNvSpPr/>
            <p:nvPr/>
          </p:nvSpPr>
          <p:spPr bwMode="auto">
            <a:xfrm>
              <a:off x="8810861" y="959667"/>
              <a:ext cx="396511" cy="57237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grpSp>
      <p:sp>
        <p:nvSpPr>
          <p:cNvPr id="88" name="Freeform: Shape 87">
            <a:extLst>
              <a:ext uri="{FF2B5EF4-FFF2-40B4-BE49-F238E27FC236}">
                <a16:creationId xmlns:a16="http://schemas.microsoft.com/office/drawing/2014/main" id="{901B1197-AD2B-4A9C-BC77-B40FDFA3F008}"/>
              </a:ext>
            </a:extLst>
          </p:cNvPr>
          <p:cNvSpPr/>
          <p:nvPr/>
        </p:nvSpPr>
        <p:spPr bwMode="auto">
          <a:xfrm>
            <a:off x="1257300" y="1992114"/>
            <a:ext cx="6149052" cy="2706886"/>
          </a:xfrm>
          <a:custGeom>
            <a:avLst/>
            <a:gdLst>
              <a:gd name="connsiteX0" fmla="*/ 317497 w 6149052"/>
              <a:gd name="connsiteY0" fmla="*/ 0 h 2706886"/>
              <a:gd name="connsiteX1" fmla="*/ 405941 w 6149052"/>
              <a:gd name="connsiteY1" fmla="*/ 0 h 2706886"/>
              <a:gd name="connsiteX2" fmla="*/ 405941 w 6149052"/>
              <a:gd name="connsiteY2" fmla="*/ 976634 h 2706886"/>
              <a:gd name="connsiteX3" fmla="*/ 419098 w 6149052"/>
              <a:gd name="connsiteY3" fmla="*/ 976634 h 2706886"/>
              <a:gd name="connsiteX4" fmla="*/ 419098 w 6149052"/>
              <a:gd name="connsiteY4" fmla="*/ 977763 h 2706886"/>
              <a:gd name="connsiteX5" fmla="*/ 6149052 w 6149052"/>
              <a:gd name="connsiteY5" fmla="*/ 977763 h 2706886"/>
              <a:gd name="connsiteX6" fmla="*/ 6149052 w 6149052"/>
              <a:gd name="connsiteY6" fmla="*/ 1124111 h 2706886"/>
              <a:gd name="connsiteX7" fmla="*/ 5045936 w 6149052"/>
              <a:gd name="connsiteY7" fmla="*/ 1124111 h 2706886"/>
              <a:gd name="connsiteX8" fmla="*/ 5045936 w 6149052"/>
              <a:gd name="connsiteY8" fmla="*/ 1637853 h 2706886"/>
              <a:gd name="connsiteX9" fmla="*/ 4838699 w 6149052"/>
              <a:gd name="connsiteY9" fmla="*/ 1637853 h 2706886"/>
              <a:gd name="connsiteX10" fmla="*/ 4838699 w 6149052"/>
              <a:gd name="connsiteY10" fmla="*/ 1124111 h 2706886"/>
              <a:gd name="connsiteX11" fmla="*/ 1736525 w 6149052"/>
              <a:gd name="connsiteY11" fmla="*/ 1124111 h 2706886"/>
              <a:gd name="connsiteX12" fmla="*/ 1736525 w 6149052"/>
              <a:gd name="connsiteY12" fmla="*/ 2589778 h 2706886"/>
              <a:gd name="connsiteX13" fmla="*/ 2300998 w 6149052"/>
              <a:gd name="connsiteY13" fmla="*/ 2589778 h 2706886"/>
              <a:gd name="connsiteX14" fmla="*/ 2300998 w 6149052"/>
              <a:gd name="connsiteY14" fmla="*/ 2706886 h 2706886"/>
              <a:gd name="connsiteX15" fmla="*/ 1488057 w 6149052"/>
              <a:gd name="connsiteY15" fmla="*/ 2706886 h 2706886"/>
              <a:gd name="connsiteX16" fmla="*/ 1488057 w 6149052"/>
              <a:gd name="connsiteY16" fmla="*/ 2580557 h 2706886"/>
              <a:gd name="connsiteX17" fmla="*/ 1625383 w 6149052"/>
              <a:gd name="connsiteY17" fmla="*/ 2580557 h 2706886"/>
              <a:gd name="connsiteX18" fmla="*/ 1625383 w 6149052"/>
              <a:gd name="connsiteY18" fmla="*/ 1129015 h 2706886"/>
              <a:gd name="connsiteX19" fmla="*/ 792494 w 6149052"/>
              <a:gd name="connsiteY19" fmla="*/ 1129015 h 2706886"/>
              <a:gd name="connsiteX20" fmla="*/ 792494 w 6149052"/>
              <a:gd name="connsiteY20" fmla="*/ 1124110 h 2706886"/>
              <a:gd name="connsiteX21" fmla="*/ 684586 w 6149052"/>
              <a:gd name="connsiteY21" fmla="*/ 1124110 h 2706886"/>
              <a:gd name="connsiteX22" fmla="*/ 0 w 6149052"/>
              <a:gd name="connsiteY22" fmla="*/ 1124110 h 2706886"/>
              <a:gd name="connsiteX23" fmla="*/ 0 w 6149052"/>
              <a:gd name="connsiteY23" fmla="*/ 987623 h 2706886"/>
              <a:gd name="connsiteX24" fmla="*/ 185736 w 6149052"/>
              <a:gd name="connsiteY24" fmla="*/ 987623 h 2706886"/>
              <a:gd name="connsiteX25" fmla="*/ 185736 w 6149052"/>
              <a:gd name="connsiteY25" fmla="*/ 677241 h 2706886"/>
              <a:gd name="connsiteX26" fmla="*/ 317497 w 6149052"/>
              <a:gd name="connsiteY26" fmla="*/ 677241 h 2706886"/>
              <a:gd name="connsiteX27" fmla="*/ 317497 w 6149052"/>
              <a:gd name="connsiteY27" fmla="*/ 643136 h 2706886"/>
              <a:gd name="connsiteX28" fmla="*/ 317497 w 6149052"/>
              <a:gd name="connsiteY28" fmla="*/ 606510 h 270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149052" h="2706886">
                <a:moveTo>
                  <a:pt x="317497" y="0"/>
                </a:moveTo>
                <a:lnTo>
                  <a:pt x="405941" y="0"/>
                </a:lnTo>
                <a:lnTo>
                  <a:pt x="405941" y="976634"/>
                </a:lnTo>
                <a:lnTo>
                  <a:pt x="419098" y="976634"/>
                </a:lnTo>
                <a:lnTo>
                  <a:pt x="419098" y="977763"/>
                </a:lnTo>
                <a:lnTo>
                  <a:pt x="6149052" y="977763"/>
                </a:lnTo>
                <a:lnTo>
                  <a:pt x="6149052" y="1124111"/>
                </a:lnTo>
                <a:lnTo>
                  <a:pt x="5045936" y="1124111"/>
                </a:lnTo>
                <a:lnTo>
                  <a:pt x="5045936" y="1637853"/>
                </a:lnTo>
                <a:lnTo>
                  <a:pt x="4838699" y="1637853"/>
                </a:lnTo>
                <a:lnTo>
                  <a:pt x="4838699" y="1124111"/>
                </a:lnTo>
                <a:lnTo>
                  <a:pt x="1736525" y="1124111"/>
                </a:lnTo>
                <a:lnTo>
                  <a:pt x="1736525" y="2589778"/>
                </a:lnTo>
                <a:lnTo>
                  <a:pt x="2300998" y="2589778"/>
                </a:lnTo>
                <a:lnTo>
                  <a:pt x="2300998" y="2706886"/>
                </a:lnTo>
                <a:lnTo>
                  <a:pt x="1488057" y="2706886"/>
                </a:lnTo>
                <a:lnTo>
                  <a:pt x="1488057" y="2580557"/>
                </a:lnTo>
                <a:lnTo>
                  <a:pt x="1625383" y="2580557"/>
                </a:lnTo>
                <a:lnTo>
                  <a:pt x="1625383" y="1129015"/>
                </a:lnTo>
                <a:lnTo>
                  <a:pt x="792494" y="1129015"/>
                </a:lnTo>
                <a:lnTo>
                  <a:pt x="792494" y="1124110"/>
                </a:lnTo>
                <a:lnTo>
                  <a:pt x="684586" y="1124110"/>
                </a:lnTo>
                <a:lnTo>
                  <a:pt x="0" y="1124110"/>
                </a:lnTo>
                <a:lnTo>
                  <a:pt x="0" y="987623"/>
                </a:lnTo>
                <a:lnTo>
                  <a:pt x="185736" y="987623"/>
                </a:lnTo>
                <a:lnTo>
                  <a:pt x="185736" y="677241"/>
                </a:lnTo>
                <a:lnTo>
                  <a:pt x="317497" y="677241"/>
                </a:lnTo>
                <a:lnTo>
                  <a:pt x="317497" y="643136"/>
                </a:lnTo>
                <a:lnTo>
                  <a:pt x="317497" y="606510"/>
                </a:lnTo>
                <a:close/>
              </a:path>
            </a:pathLst>
          </a:custGeom>
          <a:solidFill>
            <a:schemeClr val="bg1">
              <a:lumMod val="85000"/>
            </a:schemeClr>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3988DEA4-83CC-4D00-9322-6461E9040D7F}"/>
              </a:ext>
            </a:extLst>
          </p:cNvPr>
          <p:cNvSpPr>
            <a:spLocks noGrp="1"/>
          </p:cNvSpPr>
          <p:nvPr>
            <p:ph type="body" sz="quarter" idx="12"/>
          </p:nvPr>
        </p:nvSpPr>
        <p:spPr/>
        <p:txBody>
          <a:bodyPr/>
          <a:lstStyle/>
          <a:p>
            <a:r>
              <a:rPr lang="en-GB" dirty="0"/>
              <a:t>Restricted Areas</a:t>
            </a:r>
          </a:p>
        </p:txBody>
      </p:sp>
      <p:sp>
        <p:nvSpPr>
          <p:cNvPr id="79" name="Freeform: Shape 78">
            <a:extLst>
              <a:ext uri="{FF2B5EF4-FFF2-40B4-BE49-F238E27FC236}">
                <a16:creationId xmlns:a16="http://schemas.microsoft.com/office/drawing/2014/main" id="{5BE43F71-CAF5-4463-9C66-3D27989C2DBA}"/>
              </a:ext>
            </a:extLst>
          </p:cNvPr>
          <p:cNvSpPr/>
          <p:nvPr/>
        </p:nvSpPr>
        <p:spPr bwMode="auto">
          <a:xfrm>
            <a:off x="1093865" y="2006780"/>
            <a:ext cx="480935" cy="571320"/>
          </a:xfrm>
          <a:custGeom>
            <a:avLst/>
            <a:gdLst>
              <a:gd name="connsiteX0" fmla="*/ 0 w 480935"/>
              <a:gd name="connsiteY0" fmla="*/ 0 h 571320"/>
              <a:gd name="connsiteX1" fmla="*/ 331371 w 480935"/>
              <a:gd name="connsiteY1" fmla="*/ 0 h 571320"/>
              <a:gd name="connsiteX2" fmla="*/ 331371 w 480935"/>
              <a:gd name="connsiteY2" fmla="*/ 124765 h 571320"/>
              <a:gd name="connsiteX3" fmla="*/ 480935 w 480935"/>
              <a:gd name="connsiteY3" fmla="*/ 124765 h 571320"/>
              <a:gd name="connsiteX4" fmla="*/ 480935 w 480935"/>
              <a:gd name="connsiteY4" fmla="*/ 571320 h 571320"/>
              <a:gd name="connsiteX5" fmla="*/ 0 w 480935"/>
              <a:gd name="connsiteY5" fmla="*/ 571320 h 571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935" h="571320">
                <a:moveTo>
                  <a:pt x="0" y="0"/>
                </a:moveTo>
                <a:lnTo>
                  <a:pt x="331371" y="0"/>
                </a:lnTo>
                <a:lnTo>
                  <a:pt x="331371" y="124765"/>
                </a:lnTo>
                <a:lnTo>
                  <a:pt x="480935" y="124765"/>
                </a:lnTo>
                <a:lnTo>
                  <a:pt x="480935" y="571320"/>
                </a:lnTo>
                <a:lnTo>
                  <a:pt x="0" y="571320"/>
                </a:lnTo>
                <a:close/>
              </a:path>
            </a:pathLst>
          </a:custGeom>
          <a:solidFill>
            <a:schemeClr val="accent4">
              <a:alpha val="25000"/>
            </a:schemeClr>
          </a:solidFill>
          <a:ln>
            <a:headEnd type="none" w="med" len="med"/>
            <a:tailEnd type="none" w="med" len="med"/>
          </a:ln>
          <a:effectLst>
            <a:glow rad="63500">
              <a:schemeClr val="bg1">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000" dirty="0" err="1">
              <a:latin typeface="Arial" panose="020B0604020202020204" pitchFamily="34" charset="0"/>
              <a:cs typeface="Arial" panose="020B0604020202020204" pitchFamily="34" charset="0"/>
            </a:endParaRPr>
          </a:p>
        </p:txBody>
      </p:sp>
      <p:sp>
        <p:nvSpPr>
          <p:cNvPr id="71" name="Freeform: Shape 70">
            <a:extLst>
              <a:ext uri="{FF2B5EF4-FFF2-40B4-BE49-F238E27FC236}">
                <a16:creationId xmlns:a16="http://schemas.microsoft.com/office/drawing/2014/main" id="{BFD65FFF-0547-4317-A287-6C9F589AF79C}"/>
              </a:ext>
            </a:extLst>
          </p:cNvPr>
          <p:cNvSpPr/>
          <p:nvPr/>
        </p:nvSpPr>
        <p:spPr bwMode="auto">
          <a:xfrm>
            <a:off x="2993826" y="3643221"/>
            <a:ext cx="896652" cy="929450"/>
          </a:xfrm>
          <a:custGeom>
            <a:avLst/>
            <a:gdLst>
              <a:gd name="connsiteX0" fmla="*/ 0 w 896652"/>
              <a:gd name="connsiteY0" fmla="*/ 0 h 929450"/>
              <a:gd name="connsiteX1" fmla="*/ 541854 w 896652"/>
              <a:gd name="connsiteY1" fmla="*/ 0 h 929450"/>
              <a:gd name="connsiteX2" fmla="*/ 541854 w 896652"/>
              <a:gd name="connsiteY2" fmla="*/ 576352 h 929450"/>
              <a:gd name="connsiteX3" fmla="*/ 896652 w 896652"/>
              <a:gd name="connsiteY3" fmla="*/ 576352 h 929450"/>
              <a:gd name="connsiteX4" fmla="*/ 896652 w 896652"/>
              <a:gd name="connsiteY4" fmla="*/ 929450 h 929450"/>
              <a:gd name="connsiteX5" fmla="*/ 541853 w 896652"/>
              <a:gd name="connsiteY5" fmla="*/ 929450 h 929450"/>
              <a:gd name="connsiteX6" fmla="*/ 541853 w 896652"/>
              <a:gd name="connsiteY6" fmla="*/ 929449 h 929450"/>
              <a:gd name="connsiteX7" fmla="*/ 0 w 896652"/>
              <a:gd name="connsiteY7" fmla="*/ 929449 h 92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652" h="929450">
                <a:moveTo>
                  <a:pt x="0" y="0"/>
                </a:moveTo>
                <a:lnTo>
                  <a:pt x="541854" y="0"/>
                </a:lnTo>
                <a:lnTo>
                  <a:pt x="541854" y="576352"/>
                </a:lnTo>
                <a:lnTo>
                  <a:pt x="896652" y="576352"/>
                </a:lnTo>
                <a:lnTo>
                  <a:pt x="896652" y="929450"/>
                </a:lnTo>
                <a:lnTo>
                  <a:pt x="541853" y="929450"/>
                </a:lnTo>
                <a:lnTo>
                  <a:pt x="541853" y="929449"/>
                </a:lnTo>
                <a:lnTo>
                  <a:pt x="0" y="929449"/>
                </a:lnTo>
                <a:close/>
              </a:path>
            </a:pathLst>
          </a:custGeom>
          <a:solidFill>
            <a:schemeClr val="accent4">
              <a:alpha val="25000"/>
            </a:schemeClr>
          </a:solidFill>
          <a:ln>
            <a:headEnd type="none" w="med" len="med"/>
            <a:tailEnd type="none" w="med" len="med"/>
          </a:ln>
          <a:effectLst>
            <a:glow rad="63500">
              <a:schemeClr val="bg1">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000" dirty="0" err="1">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715689B1-D48D-4E18-8BBF-0954FA91080C}"/>
              </a:ext>
            </a:extLst>
          </p:cNvPr>
          <p:cNvSpPr/>
          <p:nvPr/>
        </p:nvSpPr>
        <p:spPr bwMode="auto">
          <a:xfrm>
            <a:off x="5693560" y="3116225"/>
            <a:ext cx="402440" cy="328650"/>
          </a:xfrm>
          <a:prstGeom prst="rect">
            <a:avLst/>
          </a:prstGeom>
          <a:solidFill>
            <a:schemeClr val="accent4">
              <a:alpha val="25000"/>
            </a:schemeClr>
          </a:solidFill>
          <a:ln>
            <a:headEnd type="none" w="med" len="med"/>
            <a:tailEnd type="none" w="med" len="med"/>
          </a:ln>
          <a:effectLst>
            <a:glow rad="63500">
              <a:schemeClr val="bg1">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000" dirty="0" err="1">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045A1242-A32D-499A-8284-F359FA814E24}"/>
              </a:ext>
            </a:extLst>
          </p:cNvPr>
          <p:cNvSpPr/>
          <p:nvPr/>
        </p:nvSpPr>
        <p:spPr bwMode="auto">
          <a:xfrm>
            <a:off x="6845568" y="3221219"/>
            <a:ext cx="148956" cy="394220"/>
          </a:xfrm>
          <a:prstGeom prst="rect">
            <a:avLst/>
          </a:prstGeom>
          <a:solidFill>
            <a:schemeClr val="accent4">
              <a:alpha val="25000"/>
            </a:schemeClr>
          </a:solidFill>
          <a:ln>
            <a:headEnd type="none" w="med" len="med"/>
            <a:tailEnd type="none" w="med" len="med"/>
          </a:ln>
          <a:effectLst>
            <a:glow rad="63500">
              <a:schemeClr val="bg1">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000" dirty="0" err="1">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5CE36801-BC8E-486C-A2E6-3102699B0189}"/>
              </a:ext>
            </a:extLst>
          </p:cNvPr>
          <p:cNvSpPr/>
          <p:nvPr/>
        </p:nvSpPr>
        <p:spPr bwMode="auto">
          <a:xfrm>
            <a:off x="514795" y="5459240"/>
            <a:ext cx="566370" cy="230664"/>
          </a:xfrm>
          <a:prstGeom prst="rect">
            <a:avLst/>
          </a:prstGeom>
          <a:solidFill>
            <a:schemeClr val="accent4">
              <a:alpha val="25000"/>
            </a:schemeClr>
          </a:solidFill>
          <a:ln>
            <a:headEnd type="none" w="med" len="med"/>
            <a:tailEnd type="none" w="med" len="med"/>
          </a:ln>
          <a:effectLst>
            <a:glow rad="63500">
              <a:schemeClr val="bg1">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000" dirty="0" err="1">
              <a:latin typeface="Arial" panose="020B0604020202020204" pitchFamily="34" charset="0"/>
              <a:cs typeface="Arial" panose="020B0604020202020204" pitchFamily="34" charset="0"/>
            </a:endParaRPr>
          </a:p>
        </p:txBody>
      </p:sp>
      <p:sp>
        <p:nvSpPr>
          <p:cNvPr id="29" name="Content Placeholder 1">
            <a:extLst>
              <a:ext uri="{FF2B5EF4-FFF2-40B4-BE49-F238E27FC236}">
                <a16:creationId xmlns:a16="http://schemas.microsoft.com/office/drawing/2014/main" id="{86EC93EB-AFAE-468D-A791-320F1BBA6149}"/>
              </a:ext>
            </a:extLst>
          </p:cNvPr>
          <p:cNvSpPr txBox="1">
            <a:spLocks/>
          </p:cNvSpPr>
          <p:nvPr/>
        </p:nvSpPr>
        <p:spPr>
          <a:xfrm>
            <a:off x="8890031" y="1156669"/>
            <a:ext cx="3153246" cy="2193114"/>
          </a:xfrm>
          <a:prstGeom prst="rect">
            <a:avLst/>
          </a:prstGeom>
          <a:solidFill>
            <a:srgbClr val="EFBFD1">
              <a:alpha val="20000"/>
            </a:srgbClr>
          </a:solidFill>
        </p:spPr>
        <p:style>
          <a:lnRef idx="2">
            <a:schemeClr val="accent4"/>
          </a:lnRef>
          <a:fillRef idx="1">
            <a:schemeClr val="lt1"/>
          </a:fillRef>
          <a:effectRef idx="0">
            <a:schemeClr val="accent4"/>
          </a:effectRef>
          <a:fontRef idx="minor">
            <a:schemeClr val="dk1"/>
          </a:fontRef>
        </p:style>
        <p:txBody>
          <a:bodyPr anchor="b"/>
          <a:lstStyle>
            <a:lvl1pPr marL="342900" indent="-342900" algn="l" rtl="0" eaLnBrk="1" fontAlgn="base" hangingPunct="1">
              <a:lnSpc>
                <a:spcPct val="90000"/>
              </a:lnSpc>
              <a:spcBef>
                <a:spcPct val="30000"/>
              </a:spcBef>
              <a:spcAft>
                <a:spcPct val="30000"/>
              </a:spcAft>
              <a:buClr>
                <a:schemeClr val="bg2"/>
              </a:buClr>
              <a:buSzPct val="60000"/>
              <a:buFont typeface="Wingdings" pitchFamily="2" charset="2"/>
              <a:buChar char="l"/>
              <a:defRPr sz="2800" baseline="0">
                <a:solidFill>
                  <a:schemeClr val="tx1"/>
                </a:solidFill>
                <a:latin typeface="+mn-lt"/>
                <a:ea typeface="+mn-ea"/>
                <a:cs typeface="+mn-cs"/>
              </a:defRPr>
            </a:lvl1pPr>
            <a:lvl2pPr marL="863600" indent="-342900" algn="l" rtl="0" eaLnBrk="1" fontAlgn="base" hangingPunct="1">
              <a:lnSpc>
                <a:spcPct val="90000"/>
              </a:lnSpc>
              <a:spcBef>
                <a:spcPct val="30000"/>
              </a:spcBef>
              <a:spcAft>
                <a:spcPct val="30000"/>
              </a:spcAft>
              <a:buClr>
                <a:schemeClr val="bg2"/>
              </a:buClr>
              <a:buFont typeface="Arial" pitchFamily="34" charset="0"/>
              <a:buChar char="-"/>
              <a:defRPr sz="2400" baseline="0">
                <a:solidFill>
                  <a:schemeClr val="tx1"/>
                </a:solidFill>
                <a:latin typeface="+mn-lt"/>
              </a:defRPr>
            </a:lvl2pPr>
            <a:lvl3pPr marL="1257300" indent="-228600" algn="l" rtl="0" eaLnBrk="1" fontAlgn="base" hangingPunct="1">
              <a:lnSpc>
                <a:spcPct val="90000"/>
              </a:lnSpc>
              <a:spcBef>
                <a:spcPct val="30000"/>
              </a:spcBef>
              <a:spcAft>
                <a:spcPct val="30000"/>
              </a:spcAft>
              <a:buClr>
                <a:schemeClr val="bg2"/>
              </a:buClr>
              <a:buFont typeface="Arial" pitchFamily="34" charset="0"/>
              <a:buChar char="»"/>
              <a:defRPr sz="2000" baseline="0">
                <a:solidFill>
                  <a:schemeClr val="tx1"/>
                </a:solidFill>
                <a:latin typeface="+mn-lt"/>
              </a:defRPr>
            </a:lvl3pPr>
            <a:lvl4pPr marL="1600200" indent="-228600" algn="l" rtl="0" eaLnBrk="1" fontAlgn="base" hangingPunct="1">
              <a:lnSpc>
                <a:spcPct val="90000"/>
              </a:lnSpc>
              <a:spcBef>
                <a:spcPct val="30000"/>
              </a:spcBef>
              <a:spcAft>
                <a:spcPct val="30000"/>
              </a:spcAft>
              <a:buClr>
                <a:schemeClr val="bg2"/>
              </a:buClr>
              <a:buSzPct val="80000"/>
              <a:buFont typeface="Arial" pitchFamily="34" charset="0"/>
              <a:buChar char="»"/>
              <a:defRPr sz="1800" baseline="0">
                <a:solidFill>
                  <a:schemeClr val="tx1"/>
                </a:solidFill>
                <a:latin typeface="+mn-lt"/>
              </a:defRPr>
            </a:lvl4pPr>
            <a:lvl5pPr marL="1943100" indent="-228600" algn="l" rtl="0" eaLnBrk="1" fontAlgn="base" hangingPunct="1">
              <a:lnSpc>
                <a:spcPct val="90000"/>
              </a:lnSpc>
              <a:spcBef>
                <a:spcPct val="30000"/>
              </a:spcBef>
              <a:spcAft>
                <a:spcPct val="30000"/>
              </a:spcAft>
              <a:buClr>
                <a:schemeClr val="bg2"/>
              </a:buClr>
              <a:buSzPct val="60000"/>
              <a:buFont typeface="Arial" pitchFamily="34" charset="0"/>
              <a:buChar char="»"/>
              <a:defRPr sz="1800" baseline="0">
                <a:solidFill>
                  <a:schemeClr val="tx1"/>
                </a:solidFill>
                <a:latin typeface="+mn-lt"/>
              </a:defRPr>
            </a:lvl5pPr>
            <a:lvl6pPr marL="2400300" indent="-228600" algn="l" rtl="0" eaLnBrk="1" fontAlgn="base" hangingPunct="1">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1" fontAlgn="base" hangingPunct="1">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1" fontAlgn="base" hangingPunct="1">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1" fontAlgn="base" hangingPunct="1">
              <a:lnSpc>
                <a:spcPct val="90000"/>
              </a:lnSpc>
              <a:spcBef>
                <a:spcPct val="30000"/>
              </a:spcBef>
              <a:spcAft>
                <a:spcPct val="30000"/>
              </a:spcAft>
              <a:buClr>
                <a:schemeClr val="bg2"/>
              </a:buClr>
              <a:buChar char="»"/>
              <a:defRPr>
                <a:solidFill>
                  <a:srgbClr val="000000"/>
                </a:solidFill>
                <a:latin typeface="+mn-lt"/>
              </a:defRPr>
            </a:lvl9pPr>
          </a:lstStyle>
          <a:p>
            <a:pPr marL="0" indent="0" algn="ctr">
              <a:buFont typeface="Wingdings" pitchFamily="2" charset="2"/>
              <a:buNone/>
            </a:pPr>
            <a:r>
              <a:rPr kumimoji="0" lang="en-GB" sz="1800" kern="0" dirty="0"/>
              <a:t>These areas have been designated restricted and should not be used.</a:t>
            </a:r>
          </a:p>
          <a:p>
            <a:pPr marL="0" indent="0" algn="ctr">
              <a:buFont typeface="Wingdings" pitchFamily="2" charset="2"/>
              <a:buNone/>
            </a:pPr>
            <a:r>
              <a:rPr kumimoji="0" lang="en-GB" sz="1800" kern="0" dirty="0"/>
              <a:t>With locker rooms you may pass through them towards the toilets but do not use the locker room for storage</a:t>
            </a:r>
          </a:p>
        </p:txBody>
      </p:sp>
      <p:sp>
        <p:nvSpPr>
          <p:cNvPr id="28" name="Rectangle 27">
            <a:extLst>
              <a:ext uri="{FF2B5EF4-FFF2-40B4-BE49-F238E27FC236}">
                <a16:creationId xmlns:a16="http://schemas.microsoft.com/office/drawing/2014/main" id="{BAD7B785-5DE9-4F4D-B350-76B3DDC38EE3}"/>
              </a:ext>
            </a:extLst>
          </p:cNvPr>
          <p:cNvSpPr/>
          <p:nvPr/>
        </p:nvSpPr>
        <p:spPr bwMode="auto">
          <a:xfrm>
            <a:off x="9037340" y="984369"/>
            <a:ext cx="2858626" cy="344598"/>
          </a:xfrm>
          <a:prstGeom prst="rect">
            <a:avLst/>
          </a:prstGeom>
          <a:solidFill>
            <a:srgbClr val="EFBFD1"/>
          </a:solidFill>
          <a:ln>
            <a:headEnd type="none" w="med" len="med"/>
            <a:tailEnd type="none" w="med" len="med"/>
          </a:ln>
          <a:effectLst>
            <a:glow rad="63500">
              <a:schemeClr val="bg1">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800" b="1" dirty="0">
                <a:solidFill>
                  <a:schemeClr val="tx1"/>
                </a:solidFill>
                <a:latin typeface="Arial" panose="020B0604020202020204" pitchFamily="34" charset="0"/>
                <a:cs typeface="Arial" panose="020B0604020202020204" pitchFamily="34" charset="0"/>
              </a:rPr>
              <a:t>FULL RESTRICTION</a:t>
            </a:r>
          </a:p>
        </p:txBody>
      </p:sp>
      <p:sp>
        <p:nvSpPr>
          <p:cNvPr id="32" name="Arrow: Up 31">
            <a:extLst>
              <a:ext uri="{FF2B5EF4-FFF2-40B4-BE49-F238E27FC236}">
                <a16:creationId xmlns:a16="http://schemas.microsoft.com/office/drawing/2014/main" id="{C86F1362-F3FD-428D-BD18-800BA6A5B0CC}"/>
              </a:ext>
            </a:extLst>
          </p:cNvPr>
          <p:cNvSpPr/>
          <p:nvPr/>
        </p:nvSpPr>
        <p:spPr bwMode="auto">
          <a:xfrm>
            <a:off x="6118619" y="3703188"/>
            <a:ext cx="172394" cy="995812"/>
          </a:xfrm>
          <a:prstGeom prst="upArrow">
            <a:avLst>
              <a:gd name="adj1" fmla="val 50000"/>
              <a:gd name="adj2" fmla="val 77626"/>
            </a:avLst>
          </a:prstGeom>
          <a:ln>
            <a:headEnd type="none" w="med" len="med"/>
            <a:tailEnd type="none" w="med" len="med"/>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000" dirty="0" err="1">
              <a:latin typeface="Arial" panose="020B0604020202020204" pitchFamily="34" charset="0"/>
              <a:cs typeface="Arial" panose="020B0604020202020204" pitchFamily="34" charset="0"/>
            </a:endParaRPr>
          </a:p>
        </p:txBody>
      </p:sp>
      <p:sp>
        <p:nvSpPr>
          <p:cNvPr id="34" name="Content Placeholder 1">
            <a:extLst>
              <a:ext uri="{FF2B5EF4-FFF2-40B4-BE49-F238E27FC236}">
                <a16:creationId xmlns:a16="http://schemas.microsoft.com/office/drawing/2014/main" id="{091F770D-EA6D-4CE0-B999-02008891A8DF}"/>
              </a:ext>
            </a:extLst>
          </p:cNvPr>
          <p:cNvSpPr txBox="1">
            <a:spLocks/>
          </p:cNvSpPr>
          <p:nvPr/>
        </p:nvSpPr>
        <p:spPr>
          <a:xfrm>
            <a:off x="8890031" y="3829532"/>
            <a:ext cx="3153246" cy="983805"/>
          </a:xfrm>
          <a:prstGeom prst="rect">
            <a:avLst/>
          </a:prstGeom>
          <a:solidFill>
            <a:schemeClr val="accent2">
              <a:lumMod val="20000"/>
              <a:lumOff val="80000"/>
              <a:alpha val="20000"/>
            </a:schemeClr>
          </a:solidFill>
          <a:ln>
            <a:solidFill>
              <a:schemeClr val="accent2"/>
            </a:solidFill>
          </a:ln>
        </p:spPr>
        <p:style>
          <a:lnRef idx="2">
            <a:schemeClr val="accent4"/>
          </a:lnRef>
          <a:fillRef idx="1">
            <a:schemeClr val="lt1"/>
          </a:fillRef>
          <a:effectRef idx="0">
            <a:schemeClr val="accent4"/>
          </a:effectRef>
          <a:fontRef idx="minor">
            <a:schemeClr val="dk1"/>
          </a:fontRef>
        </p:style>
        <p:txBody>
          <a:bodyPr anchor="b"/>
          <a:lstStyle>
            <a:lvl1pPr marL="342900" indent="-342900" algn="l" rtl="0" eaLnBrk="1" fontAlgn="base" hangingPunct="1">
              <a:lnSpc>
                <a:spcPct val="90000"/>
              </a:lnSpc>
              <a:spcBef>
                <a:spcPct val="30000"/>
              </a:spcBef>
              <a:spcAft>
                <a:spcPct val="30000"/>
              </a:spcAft>
              <a:buClr>
                <a:schemeClr val="bg2"/>
              </a:buClr>
              <a:buSzPct val="60000"/>
              <a:buFont typeface="Wingdings" pitchFamily="2" charset="2"/>
              <a:buChar char="l"/>
              <a:defRPr sz="2800" baseline="0">
                <a:solidFill>
                  <a:schemeClr val="tx1"/>
                </a:solidFill>
                <a:latin typeface="+mn-lt"/>
                <a:ea typeface="+mn-ea"/>
                <a:cs typeface="+mn-cs"/>
              </a:defRPr>
            </a:lvl1pPr>
            <a:lvl2pPr marL="863600" indent="-342900" algn="l" rtl="0" eaLnBrk="1" fontAlgn="base" hangingPunct="1">
              <a:lnSpc>
                <a:spcPct val="90000"/>
              </a:lnSpc>
              <a:spcBef>
                <a:spcPct val="30000"/>
              </a:spcBef>
              <a:spcAft>
                <a:spcPct val="30000"/>
              </a:spcAft>
              <a:buClr>
                <a:schemeClr val="bg2"/>
              </a:buClr>
              <a:buFont typeface="Arial" pitchFamily="34" charset="0"/>
              <a:buChar char="-"/>
              <a:defRPr sz="2400" baseline="0">
                <a:solidFill>
                  <a:schemeClr val="tx1"/>
                </a:solidFill>
                <a:latin typeface="+mn-lt"/>
              </a:defRPr>
            </a:lvl2pPr>
            <a:lvl3pPr marL="1257300" indent="-228600" algn="l" rtl="0" eaLnBrk="1" fontAlgn="base" hangingPunct="1">
              <a:lnSpc>
                <a:spcPct val="90000"/>
              </a:lnSpc>
              <a:spcBef>
                <a:spcPct val="30000"/>
              </a:spcBef>
              <a:spcAft>
                <a:spcPct val="30000"/>
              </a:spcAft>
              <a:buClr>
                <a:schemeClr val="bg2"/>
              </a:buClr>
              <a:buFont typeface="Arial" pitchFamily="34" charset="0"/>
              <a:buChar char="»"/>
              <a:defRPr sz="2000" baseline="0">
                <a:solidFill>
                  <a:schemeClr val="tx1"/>
                </a:solidFill>
                <a:latin typeface="+mn-lt"/>
              </a:defRPr>
            </a:lvl3pPr>
            <a:lvl4pPr marL="1600200" indent="-228600" algn="l" rtl="0" eaLnBrk="1" fontAlgn="base" hangingPunct="1">
              <a:lnSpc>
                <a:spcPct val="90000"/>
              </a:lnSpc>
              <a:spcBef>
                <a:spcPct val="30000"/>
              </a:spcBef>
              <a:spcAft>
                <a:spcPct val="30000"/>
              </a:spcAft>
              <a:buClr>
                <a:schemeClr val="bg2"/>
              </a:buClr>
              <a:buSzPct val="80000"/>
              <a:buFont typeface="Arial" pitchFamily="34" charset="0"/>
              <a:buChar char="»"/>
              <a:defRPr sz="1800" baseline="0">
                <a:solidFill>
                  <a:schemeClr val="tx1"/>
                </a:solidFill>
                <a:latin typeface="+mn-lt"/>
              </a:defRPr>
            </a:lvl4pPr>
            <a:lvl5pPr marL="1943100" indent="-228600" algn="l" rtl="0" eaLnBrk="1" fontAlgn="base" hangingPunct="1">
              <a:lnSpc>
                <a:spcPct val="90000"/>
              </a:lnSpc>
              <a:spcBef>
                <a:spcPct val="30000"/>
              </a:spcBef>
              <a:spcAft>
                <a:spcPct val="30000"/>
              </a:spcAft>
              <a:buClr>
                <a:schemeClr val="bg2"/>
              </a:buClr>
              <a:buSzPct val="60000"/>
              <a:buFont typeface="Arial" pitchFamily="34" charset="0"/>
              <a:buChar char="»"/>
              <a:defRPr sz="1800" baseline="0">
                <a:solidFill>
                  <a:schemeClr val="tx1"/>
                </a:solidFill>
                <a:latin typeface="+mn-lt"/>
              </a:defRPr>
            </a:lvl5pPr>
            <a:lvl6pPr marL="2400300" indent="-228600" algn="l" rtl="0" eaLnBrk="1" fontAlgn="base" hangingPunct="1">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1" fontAlgn="base" hangingPunct="1">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1" fontAlgn="base" hangingPunct="1">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1" fontAlgn="base" hangingPunct="1">
              <a:lnSpc>
                <a:spcPct val="90000"/>
              </a:lnSpc>
              <a:spcBef>
                <a:spcPct val="30000"/>
              </a:spcBef>
              <a:spcAft>
                <a:spcPct val="30000"/>
              </a:spcAft>
              <a:buClr>
                <a:schemeClr val="bg2"/>
              </a:buClr>
              <a:buChar char="»"/>
              <a:defRPr>
                <a:solidFill>
                  <a:srgbClr val="000000"/>
                </a:solidFill>
                <a:latin typeface="+mn-lt"/>
              </a:defRPr>
            </a:lvl9pPr>
          </a:lstStyle>
          <a:p>
            <a:pPr marL="0" indent="0" algn="ctr">
              <a:buFont typeface="Wingdings" pitchFamily="2" charset="2"/>
              <a:buNone/>
            </a:pPr>
            <a:r>
              <a:rPr kumimoji="0" lang="en-GB" sz="1800" kern="0" dirty="0"/>
              <a:t>These areas are restricted to those with relevant access and appointed First Aid persons</a:t>
            </a:r>
          </a:p>
        </p:txBody>
      </p:sp>
      <p:sp>
        <p:nvSpPr>
          <p:cNvPr id="35" name="Rectangle 34">
            <a:extLst>
              <a:ext uri="{FF2B5EF4-FFF2-40B4-BE49-F238E27FC236}">
                <a16:creationId xmlns:a16="http://schemas.microsoft.com/office/drawing/2014/main" id="{DDCDDC5A-DF64-4941-821A-9EAC3546DCA9}"/>
              </a:ext>
            </a:extLst>
          </p:cNvPr>
          <p:cNvSpPr/>
          <p:nvPr/>
        </p:nvSpPr>
        <p:spPr bwMode="auto">
          <a:xfrm>
            <a:off x="9037340" y="3657233"/>
            <a:ext cx="2858626" cy="344598"/>
          </a:xfrm>
          <a:prstGeom prst="rect">
            <a:avLst/>
          </a:prstGeom>
          <a:solidFill>
            <a:srgbClr val="F6DDBF"/>
          </a:solidFill>
          <a:ln>
            <a:solidFill>
              <a:schemeClr val="accent2"/>
            </a:solidFill>
            <a:headEnd type="none" w="med" len="med"/>
            <a:tailEnd type="none" w="med" len="med"/>
          </a:ln>
          <a:effectLst>
            <a:glow rad="63500">
              <a:schemeClr val="bg1">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800" b="1" dirty="0">
                <a:solidFill>
                  <a:schemeClr val="tx1"/>
                </a:solidFill>
                <a:latin typeface="Arial" panose="020B0604020202020204" pitchFamily="34" charset="0"/>
                <a:cs typeface="Arial" panose="020B0604020202020204" pitchFamily="34" charset="0"/>
              </a:rPr>
              <a:t>PARTIAL RESTRICTION</a:t>
            </a:r>
          </a:p>
        </p:txBody>
      </p:sp>
      <p:sp>
        <p:nvSpPr>
          <p:cNvPr id="44" name="Content Placeholder 1">
            <a:extLst>
              <a:ext uri="{FF2B5EF4-FFF2-40B4-BE49-F238E27FC236}">
                <a16:creationId xmlns:a16="http://schemas.microsoft.com/office/drawing/2014/main" id="{37624B36-28C9-41C8-96F2-854CBC03A832}"/>
              </a:ext>
            </a:extLst>
          </p:cNvPr>
          <p:cNvSpPr txBox="1">
            <a:spLocks/>
          </p:cNvSpPr>
          <p:nvPr/>
        </p:nvSpPr>
        <p:spPr>
          <a:xfrm>
            <a:off x="8890031" y="5315190"/>
            <a:ext cx="3153246" cy="541388"/>
          </a:xfrm>
          <a:prstGeom prst="rect">
            <a:avLst/>
          </a:prstGeom>
          <a:solidFill>
            <a:schemeClr val="accent1">
              <a:lumMod val="20000"/>
              <a:lumOff val="80000"/>
              <a:alpha val="20000"/>
            </a:schemeClr>
          </a:solidFill>
          <a:ln>
            <a:solidFill>
              <a:schemeClr val="accent1"/>
            </a:solidFill>
          </a:ln>
        </p:spPr>
        <p:style>
          <a:lnRef idx="2">
            <a:schemeClr val="accent4"/>
          </a:lnRef>
          <a:fillRef idx="1">
            <a:schemeClr val="lt1"/>
          </a:fillRef>
          <a:effectRef idx="0">
            <a:schemeClr val="accent4"/>
          </a:effectRef>
          <a:fontRef idx="minor">
            <a:schemeClr val="dk1"/>
          </a:fontRef>
        </p:style>
        <p:txBody>
          <a:bodyPr anchor="b"/>
          <a:lstStyle>
            <a:lvl1pPr marL="342900" indent="-342900" algn="l" rtl="0" eaLnBrk="1" fontAlgn="base" hangingPunct="1">
              <a:lnSpc>
                <a:spcPct val="90000"/>
              </a:lnSpc>
              <a:spcBef>
                <a:spcPct val="30000"/>
              </a:spcBef>
              <a:spcAft>
                <a:spcPct val="30000"/>
              </a:spcAft>
              <a:buClr>
                <a:schemeClr val="bg2"/>
              </a:buClr>
              <a:buSzPct val="60000"/>
              <a:buFont typeface="Wingdings" pitchFamily="2" charset="2"/>
              <a:buChar char="l"/>
              <a:defRPr sz="2800" baseline="0">
                <a:solidFill>
                  <a:schemeClr val="tx1"/>
                </a:solidFill>
                <a:latin typeface="+mn-lt"/>
                <a:ea typeface="+mn-ea"/>
                <a:cs typeface="+mn-cs"/>
              </a:defRPr>
            </a:lvl1pPr>
            <a:lvl2pPr marL="863600" indent="-342900" algn="l" rtl="0" eaLnBrk="1" fontAlgn="base" hangingPunct="1">
              <a:lnSpc>
                <a:spcPct val="90000"/>
              </a:lnSpc>
              <a:spcBef>
                <a:spcPct val="30000"/>
              </a:spcBef>
              <a:spcAft>
                <a:spcPct val="30000"/>
              </a:spcAft>
              <a:buClr>
                <a:schemeClr val="bg2"/>
              </a:buClr>
              <a:buFont typeface="Arial" pitchFamily="34" charset="0"/>
              <a:buChar char="-"/>
              <a:defRPr sz="2400" baseline="0">
                <a:solidFill>
                  <a:schemeClr val="tx1"/>
                </a:solidFill>
                <a:latin typeface="+mn-lt"/>
              </a:defRPr>
            </a:lvl2pPr>
            <a:lvl3pPr marL="1257300" indent="-228600" algn="l" rtl="0" eaLnBrk="1" fontAlgn="base" hangingPunct="1">
              <a:lnSpc>
                <a:spcPct val="90000"/>
              </a:lnSpc>
              <a:spcBef>
                <a:spcPct val="30000"/>
              </a:spcBef>
              <a:spcAft>
                <a:spcPct val="30000"/>
              </a:spcAft>
              <a:buClr>
                <a:schemeClr val="bg2"/>
              </a:buClr>
              <a:buFont typeface="Arial" pitchFamily="34" charset="0"/>
              <a:buChar char="»"/>
              <a:defRPr sz="2000" baseline="0">
                <a:solidFill>
                  <a:schemeClr val="tx1"/>
                </a:solidFill>
                <a:latin typeface="+mn-lt"/>
              </a:defRPr>
            </a:lvl3pPr>
            <a:lvl4pPr marL="1600200" indent="-228600" algn="l" rtl="0" eaLnBrk="1" fontAlgn="base" hangingPunct="1">
              <a:lnSpc>
                <a:spcPct val="90000"/>
              </a:lnSpc>
              <a:spcBef>
                <a:spcPct val="30000"/>
              </a:spcBef>
              <a:spcAft>
                <a:spcPct val="30000"/>
              </a:spcAft>
              <a:buClr>
                <a:schemeClr val="bg2"/>
              </a:buClr>
              <a:buSzPct val="80000"/>
              <a:buFont typeface="Arial" pitchFamily="34" charset="0"/>
              <a:buChar char="»"/>
              <a:defRPr sz="1800" baseline="0">
                <a:solidFill>
                  <a:schemeClr val="tx1"/>
                </a:solidFill>
                <a:latin typeface="+mn-lt"/>
              </a:defRPr>
            </a:lvl4pPr>
            <a:lvl5pPr marL="1943100" indent="-228600" algn="l" rtl="0" eaLnBrk="1" fontAlgn="base" hangingPunct="1">
              <a:lnSpc>
                <a:spcPct val="90000"/>
              </a:lnSpc>
              <a:spcBef>
                <a:spcPct val="30000"/>
              </a:spcBef>
              <a:spcAft>
                <a:spcPct val="30000"/>
              </a:spcAft>
              <a:buClr>
                <a:schemeClr val="bg2"/>
              </a:buClr>
              <a:buSzPct val="60000"/>
              <a:buFont typeface="Arial" pitchFamily="34" charset="0"/>
              <a:buChar char="»"/>
              <a:defRPr sz="1800" baseline="0">
                <a:solidFill>
                  <a:schemeClr val="tx1"/>
                </a:solidFill>
                <a:latin typeface="+mn-lt"/>
              </a:defRPr>
            </a:lvl5pPr>
            <a:lvl6pPr marL="2400300" indent="-228600" algn="l" rtl="0" eaLnBrk="1" fontAlgn="base" hangingPunct="1">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1" fontAlgn="base" hangingPunct="1">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1" fontAlgn="base" hangingPunct="1">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1" fontAlgn="base" hangingPunct="1">
              <a:lnSpc>
                <a:spcPct val="90000"/>
              </a:lnSpc>
              <a:spcBef>
                <a:spcPct val="30000"/>
              </a:spcBef>
              <a:spcAft>
                <a:spcPct val="30000"/>
              </a:spcAft>
              <a:buClr>
                <a:schemeClr val="bg2"/>
              </a:buClr>
              <a:buChar char="»"/>
              <a:defRPr>
                <a:solidFill>
                  <a:srgbClr val="000000"/>
                </a:solidFill>
                <a:latin typeface="+mn-lt"/>
              </a:defRPr>
            </a:lvl9pPr>
          </a:lstStyle>
          <a:p>
            <a:pPr marL="0" indent="0" algn="ctr">
              <a:buFont typeface="Wingdings" pitchFamily="2" charset="2"/>
              <a:buNone/>
            </a:pPr>
            <a:r>
              <a:rPr kumimoji="0" lang="en-GB" sz="1800" kern="0" dirty="0"/>
              <a:t>Access for normal use</a:t>
            </a:r>
          </a:p>
        </p:txBody>
      </p:sp>
      <p:sp>
        <p:nvSpPr>
          <p:cNvPr id="45" name="Rectangle 44">
            <a:extLst>
              <a:ext uri="{FF2B5EF4-FFF2-40B4-BE49-F238E27FC236}">
                <a16:creationId xmlns:a16="http://schemas.microsoft.com/office/drawing/2014/main" id="{B1B5463C-D73A-4CBB-9D32-8F01D0CFDE5A}"/>
              </a:ext>
            </a:extLst>
          </p:cNvPr>
          <p:cNvSpPr/>
          <p:nvPr/>
        </p:nvSpPr>
        <p:spPr bwMode="auto">
          <a:xfrm>
            <a:off x="9037340" y="5142891"/>
            <a:ext cx="2858626" cy="344598"/>
          </a:xfrm>
          <a:prstGeom prst="rect">
            <a:avLst/>
          </a:prstGeom>
          <a:solidFill>
            <a:srgbClr val="BFE6D2"/>
          </a:solidFill>
          <a:ln>
            <a:solidFill>
              <a:schemeClr val="accent1"/>
            </a:solidFill>
            <a:headEnd type="none" w="med" len="med"/>
            <a:tailEnd type="none" w="med" len="med"/>
          </a:ln>
          <a:effectLst>
            <a:glow rad="63500">
              <a:schemeClr val="bg1">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800" b="1" dirty="0">
                <a:solidFill>
                  <a:schemeClr val="tx1"/>
                </a:solidFill>
                <a:latin typeface="Arial" panose="020B0604020202020204" pitchFamily="34" charset="0"/>
                <a:cs typeface="Arial" panose="020B0604020202020204" pitchFamily="34" charset="0"/>
              </a:rPr>
              <a:t>NORMAL ACCESS</a:t>
            </a:r>
          </a:p>
        </p:txBody>
      </p:sp>
      <p:sp>
        <p:nvSpPr>
          <p:cNvPr id="46" name="Rectangle 45">
            <a:extLst>
              <a:ext uri="{FF2B5EF4-FFF2-40B4-BE49-F238E27FC236}">
                <a16:creationId xmlns:a16="http://schemas.microsoft.com/office/drawing/2014/main" id="{FC95E1A1-3F58-4BEA-A094-8C336FA3428D}"/>
              </a:ext>
            </a:extLst>
          </p:cNvPr>
          <p:cNvSpPr/>
          <p:nvPr/>
        </p:nvSpPr>
        <p:spPr bwMode="auto">
          <a:xfrm>
            <a:off x="2993826" y="3116225"/>
            <a:ext cx="1425537" cy="501137"/>
          </a:xfrm>
          <a:prstGeom prst="rect">
            <a:avLst/>
          </a:prstGeom>
          <a:solidFill>
            <a:schemeClr val="accent1">
              <a:alpha val="25000"/>
            </a:schemeClr>
          </a:solidFill>
          <a:ln>
            <a:solidFill>
              <a:schemeClr val="accent1"/>
            </a:solidFill>
            <a:headEnd type="none" w="med" len="med"/>
            <a:tailEnd type="none" w="med" len="med"/>
          </a:ln>
          <a:effectLst>
            <a:glow rad="63500">
              <a:schemeClr val="bg1">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1800" b="1" dirty="0">
              <a:solidFill>
                <a:schemeClr val="tx1"/>
              </a:solidFill>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05ABD23F-F9B3-4A2F-A667-6094D02AB033}"/>
              </a:ext>
            </a:extLst>
          </p:cNvPr>
          <p:cNvSpPr/>
          <p:nvPr/>
        </p:nvSpPr>
        <p:spPr bwMode="auto">
          <a:xfrm>
            <a:off x="3351191" y="1226579"/>
            <a:ext cx="3523239" cy="1743298"/>
          </a:xfrm>
          <a:prstGeom prst="rect">
            <a:avLst/>
          </a:prstGeom>
          <a:solidFill>
            <a:schemeClr val="accent1">
              <a:alpha val="25000"/>
            </a:schemeClr>
          </a:solidFill>
          <a:ln>
            <a:solidFill>
              <a:schemeClr val="accent1"/>
            </a:solidFill>
            <a:headEnd type="none" w="med" len="med"/>
            <a:tailEnd type="none" w="med" len="med"/>
          </a:ln>
          <a:effectLst>
            <a:glow rad="63500">
              <a:schemeClr val="bg1">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1800" b="1" dirty="0">
              <a:solidFill>
                <a:schemeClr val="tx1"/>
              </a:solidFill>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DE23E0C3-453C-47D9-8836-75E54B3A2B8F}"/>
              </a:ext>
            </a:extLst>
          </p:cNvPr>
          <p:cNvSpPr/>
          <p:nvPr/>
        </p:nvSpPr>
        <p:spPr bwMode="auto">
          <a:xfrm>
            <a:off x="7019466" y="3116225"/>
            <a:ext cx="384960" cy="501137"/>
          </a:xfrm>
          <a:prstGeom prst="rect">
            <a:avLst/>
          </a:prstGeom>
          <a:solidFill>
            <a:schemeClr val="accent1">
              <a:alpha val="25000"/>
            </a:schemeClr>
          </a:solidFill>
          <a:ln>
            <a:solidFill>
              <a:schemeClr val="accent1"/>
            </a:solidFill>
            <a:headEnd type="none" w="med" len="med"/>
            <a:tailEnd type="none" w="med" len="med"/>
          </a:ln>
          <a:effectLst>
            <a:glow rad="63500">
              <a:schemeClr val="bg1">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1800" b="1" dirty="0">
              <a:solidFill>
                <a:schemeClr val="tx1"/>
              </a:solidFill>
              <a:latin typeface="Arial" panose="020B0604020202020204" pitchFamily="34" charset="0"/>
              <a:cs typeface="Arial" panose="020B0604020202020204" pitchFamily="34" charset="0"/>
            </a:endParaRPr>
          </a:p>
        </p:txBody>
      </p:sp>
      <p:sp>
        <p:nvSpPr>
          <p:cNvPr id="56" name="Freeform: Shape 55">
            <a:extLst>
              <a:ext uri="{FF2B5EF4-FFF2-40B4-BE49-F238E27FC236}">
                <a16:creationId xmlns:a16="http://schemas.microsoft.com/office/drawing/2014/main" id="{05613848-A1E2-494F-AE83-0AE223A0C43F}"/>
              </a:ext>
            </a:extLst>
          </p:cNvPr>
          <p:cNvSpPr/>
          <p:nvPr/>
        </p:nvSpPr>
        <p:spPr bwMode="auto">
          <a:xfrm>
            <a:off x="1102448" y="3116225"/>
            <a:ext cx="947348" cy="3279848"/>
          </a:xfrm>
          <a:custGeom>
            <a:avLst/>
            <a:gdLst>
              <a:gd name="connsiteX0" fmla="*/ 0 w 947348"/>
              <a:gd name="connsiteY0" fmla="*/ 0 h 3279848"/>
              <a:gd name="connsiteX1" fmla="*/ 107908 w 947348"/>
              <a:gd name="connsiteY1" fmla="*/ 0 h 3279848"/>
              <a:gd name="connsiteX2" fmla="*/ 839440 w 947348"/>
              <a:gd name="connsiteY2" fmla="*/ 0 h 3279848"/>
              <a:gd name="connsiteX3" fmla="*/ 947348 w 947348"/>
              <a:gd name="connsiteY3" fmla="*/ 0 h 3279848"/>
              <a:gd name="connsiteX4" fmla="*/ 947348 w 947348"/>
              <a:gd name="connsiteY4" fmla="*/ 508440 h 3279848"/>
              <a:gd name="connsiteX5" fmla="*/ 839440 w 947348"/>
              <a:gd name="connsiteY5" fmla="*/ 508440 h 3279848"/>
              <a:gd name="connsiteX6" fmla="*/ 839440 w 947348"/>
              <a:gd name="connsiteY6" fmla="*/ 2951200 h 3279848"/>
              <a:gd name="connsiteX7" fmla="*/ 673966 w 947348"/>
              <a:gd name="connsiteY7" fmla="*/ 2951200 h 3279848"/>
              <a:gd name="connsiteX8" fmla="*/ 673966 w 947348"/>
              <a:gd name="connsiteY8" fmla="*/ 3279848 h 3279848"/>
              <a:gd name="connsiteX9" fmla="*/ 0 w 947348"/>
              <a:gd name="connsiteY9" fmla="*/ 3279848 h 3279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7348" h="3279848">
                <a:moveTo>
                  <a:pt x="0" y="0"/>
                </a:moveTo>
                <a:lnTo>
                  <a:pt x="107908" y="0"/>
                </a:lnTo>
                <a:lnTo>
                  <a:pt x="839440" y="0"/>
                </a:lnTo>
                <a:lnTo>
                  <a:pt x="947348" y="0"/>
                </a:lnTo>
                <a:lnTo>
                  <a:pt x="947348" y="508440"/>
                </a:lnTo>
                <a:lnTo>
                  <a:pt x="839440" y="508440"/>
                </a:lnTo>
                <a:lnTo>
                  <a:pt x="839440" y="2951200"/>
                </a:lnTo>
                <a:lnTo>
                  <a:pt x="673966" y="2951200"/>
                </a:lnTo>
                <a:lnTo>
                  <a:pt x="673966" y="3279848"/>
                </a:lnTo>
                <a:lnTo>
                  <a:pt x="0" y="3279848"/>
                </a:lnTo>
                <a:close/>
              </a:path>
            </a:pathLst>
          </a:custGeom>
          <a:solidFill>
            <a:schemeClr val="accent2">
              <a:alpha val="25000"/>
            </a:schemeClr>
          </a:solidFill>
          <a:ln>
            <a:solidFill>
              <a:schemeClr val="accent2"/>
            </a:solidFill>
            <a:headEnd type="none" w="med" len="med"/>
            <a:tailEnd type="none" w="med" len="med"/>
          </a:ln>
          <a:effectLst>
            <a:glow rad="63500">
              <a:schemeClr val="bg1">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1800" b="1" dirty="0">
              <a:solidFill>
                <a:schemeClr val="tx1"/>
              </a:solidFill>
              <a:latin typeface="Arial" panose="020B060402020202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id="{22B6A928-EB97-457F-9ED9-A97423F709C1}"/>
              </a:ext>
            </a:extLst>
          </p:cNvPr>
          <p:cNvSpPr/>
          <p:nvPr/>
        </p:nvSpPr>
        <p:spPr bwMode="auto">
          <a:xfrm>
            <a:off x="1802183" y="6093620"/>
            <a:ext cx="140918" cy="302453"/>
          </a:xfrm>
          <a:prstGeom prst="rect">
            <a:avLst/>
          </a:prstGeom>
          <a:solidFill>
            <a:schemeClr val="accent4">
              <a:alpha val="25000"/>
            </a:schemeClr>
          </a:solidFill>
          <a:ln>
            <a:headEnd type="none" w="med" len="med"/>
            <a:tailEnd type="none" w="med" len="med"/>
          </a:ln>
          <a:effectLst>
            <a:glow rad="63500">
              <a:schemeClr val="bg1">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000" dirty="0" err="1">
              <a:latin typeface="Arial" panose="020B0604020202020204" pitchFamily="34" charset="0"/>
              <a:cs typeface="Arial" panose="020B0604020202020204" pitchFamily="34" charset="0"/>
            </a:endParaRPr>
          </a:p>
        </p:txBody>
      </p:sp>
      <p:sp>
        <p:nvSpPr>
          <p:cNvPr id="81" name="Freeform: Shape 80">
            <a:extLst>
              <a:ext uri="{FF2B5EF4-FFF2-40B4-BE49-F238E27FC236}">
                <a16:creationId xmlns:a16="http://schemas.microsoft.com/office/drawing/2014/main" id="{5CB9EF15-99C1-4FF0-A2DB-EB47392CA1C8}"/>
              </a:ext>
            </a:extLst>
          </p:cNvPr>
          <p:cNvSpPr/>
          <p:nvPr/>
        </p:nvSpPr>
        <p:spPr bwMode="auto">
          <a:xfrm>
            <a:off x="6306305" y="3221219"/>
            <a:ext cx="311610" cy="396143"/>
          </a:xfrm>
          <a:custGeom>
            <a:avLst/>
            <a:gdLst>
              <a:gd name="connsiteX0" fmla="*/ 170931 w 311610"/>
              <a:gd name="connsiteY0" fmla="*/ 0 h 396143"/>
              <a:gd name="connsiteX1" fmla="*/ 311609 w 311610"/>
              <a:gd name="connsiteY1" fmla="*/ 0 h 396143"/>
              <a:gd name="connsiteX2" fmla="*/ 311609 w 311610"/>
              <a:gd name="connsiteY2" fmla="*/ 199508 h 396143"/>
              <a:gd name="connsiteX3" fmla="*/ 311610 w 311610"/>
              <a:gd name="connsiteY3" fmla="*/ 199508 h 396143"/>
              <a:gd name="connsiteX4" fmla="*/ 311610 w 311610"/>
              <a:gd name="connsiteY4" fmla="*/ 396143 h 396143"/>
              <a:gd name="connsiteX5" fmla="*/ 0 w 311610"/>
              <a:gd name="connsiteY5" fmla="*/ 396143 h 396143"/>
              <a:gd name="connsiteX6" fmla="*/ 0 w 311610"/>
              <a:gd name="connsiteY6" fmla="*/ 199508 h 396143"/>
              <a:gd name="connsiteX7" fmla="*/ 170931 w 311610"/>
              <a:gd name="connsiteY7" fmla="*/ 199508 h 39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610" h="396143">
                <a:moveTo>
                  <a:pt x="170931" y="0"/>
                </a:moveTo>
                <a:lnTo>
                  <a:pt x="311609" y="0"/>
                </a:lnTo>
                <a:lnTo>
                  <a:pt x="311609" y="199508"/>
                </a:lnTo>
                <a:lnTo>
                  <a:pt x="311610" y="199508"/>
                </a:lnTo>
                <a:lnTo>
                  <a:pt x="311610" y="396143"/>
                </a:lnTo>
                <a:lnTo>
                  <a:pt x="0" y="396143"/>
                </a:lnTo>
                <a:lnTo>
                  <a:pt x="0" y="199508"/>
                </a:lnTo>
                <a:lnTo>
                  <a:pt x="170931" y="199508"/>
                </a:lnTo>
                <a:close/>
              </a:path>
            </a:pathLst>
          </a:custGeom>
          <a:solidFill>
            <a:schemeClr val="accent1">
              <a:alpha val="25000"/>
            </a:schemeClr>
          </a:solidFill>
          <a:ln>
            <a:solidFill>
              <a:schemeClr val="accent1"/>
            </a:solidFill>
            <a:headEnd type="none" w="med" len="med"/>
            <a:tailEnd type="none" w="med" len="med"/>
          </a:ln>
          <a:effectLst>
            <a:glow rad="63500">
              <a:schemeClr val="bg1">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1800" b="1" dirty="0">
              <a:solidFill>
                <a:schemeClr val="tx1"/>
              </a:solidFill>
              <a:latin typeface="Arial" panose="020B0604020202020204" pitchFamily="34" charset="0"/>
              <a:cs typeface="Arial" panose="020B0604020202020204" pitchFamily="34" charset="0"/>
            </a:endParaRPr>
          </a:p>
        </p:txBody>
      </p:sp>
      <p:sp>
        <p:nvSpPr>
          <p:cNvPr id="91" name="Freeform: Shape 90">
            <a:extLst>
              <a:ext uri="{FF2B5EF4-FFF2-40B4-BE49-F238E27FC236}">
                <a16:creationId xmlns:a16="http://schemas.microsoft.com/office/drawing/2014/main" id="{84C0CA03-C459-4859-ACBE-5C8198E8EC4A}"/>
              </a:ext>
            </a:extLst>
          </p:cNvPr>
          <p:cNvSpPr/>
          <p:nvPr/>
        </p:nvSpPr>
        <p:spPr bwMode="auto">
          <a:xfrm>
            <a:off x="5369707" y="3116225"/>
            <a:ext cx="726293" cy="501137"/>
          </a:xfrm>
          <a:custGeom>
            <a:avLst/>
            <a:gdLst>
              <a:gd name="connsiteX0" fmla="*/ 0 w 726293"/>
              <a:gd name="connsiteY0" fmla="*/ 0 h 501137"/>
              <a:gd name="connsiteX1" fmla="*/ 303780 w 726293"/>
              <a:gd name="connsiteY1" fmla="*/ 0 h 501137"/>
              <a:gd name="connsiteX2" fmla="*/ 303780 w 726293"/>
              <a:gd name="connsiteY2" fmla="*/ 354509 h 501137"/>
              <a:gd name="connsiteX3" fmla="*/ 726293 w 726293"/>
              <a:gd name="connsiteY3" fmla="*/ 354509 h 501137"/>
              <a:gd name="connsiteX4" fmla="*/ 726293 w 726293"/>
              <a:gd name="connsiteY4" fmla="*/ 501136 h 501137"/>
              <a:gd name="connsiteX5" fmla="*/ 303780 w 726293"/>
              <a:gd name="connsiteY5" fmla="*/ 501136 h 501137"/>
              <a:gd name="connsiteX6" fmla="*/ 303780 w 726293"/>
              <a:gd name="connsiteY6" fmla="*/ 501137 h 501137"/>
              <a:gd name="connsiteX7" fmla="*/ 0 w 726293"/>
              <a:gd name="connsiteY7" fmla="*/ 501137 h 501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6293" h="501137">
                <a:moveTo>
                  <a:pt x="0" y="0"/>
                </a:moveTo>
                <a:lnTo>
                  <a:pt x="303780" y="0"/>
                </a:lnTo>
                <a:lnTo>
                  <a:pt x="303780" y="354509"/>
                </a:lnTo>
                <a:lnTo>
                  <a:pt x="726293" y="354509"/>
                </a:lnTo>
                <a:lnTo>
                  <a:pt x="726293" y="501136"/>
                </a:lnTo>
                <a:lnTo>
                  <a:pt x="303780" y="501136"/>
                </a:lnTo>
                <a:lnTo>
                  <a:pt x="303780" y="501137"/>
                </a:lnTo>
                <a:lnTo>
                  <a:pt x="0" y="501137"/>
                </a:lnTo>
                <a:close/>
              </a:path>
            </a:pathLst>
          </a:custGeom>
          <a:solidFill>
            <a:schemeClr val="accent1">
              <a:alpha val="25000"/>
            </a:schemeClr>
          </a:solidFill>
          <a:ln>
            <a:solidFill>
              <a:schemeClr val="accent1"/>
            </a:solidFill>
            <a:headEnd type="none" w="med" len="med"/>
            <a:tailEnd type="none" w="med" len="med"/>
          </a:ln>
          <a:effectLst>
            <a:glow rad="63500">
              <a:schemeClr val="bg1">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1800" b="1" dirty="0">
              <a:solidFill>
                <a:schemeClr val="tx1"/>
              </a:solidFill>
              <a:latin typeface="Arial" panose="020B0604020202020204" pitchFamily="34" charset="0"/>
              <a:cs typeface="Arial" panose="020B0604020202020204" pitchFamily="34" charset="0"/>
            </a:endParaRPr>
          </a:p>
        </p:txBody>
      </p:sp>
      <p:sp>
        <p:nvSpPr>
          <p:cNvPr id="76" name="Freeform: Shape 75">
            <a:extLst>
              <a:ext uri="{FF2B5EF4-FFF2-40B4-BE49-F238E27FC236}">
                <a16:creationId xmlns:a16="http://schemas.microsoft.com/office/drawing/2014/main" id="{C2C25EEC-BD4C-418C-A98F-1C22E85BC8EB}"/>
              </a:ext>
            </a:extLst>
          </p:cNvPr>
          <p:cNvSpPr/>
          <p:nvPr/>
        </p:nvSpPr>
        <p:spPr bwMode="auto">
          <a:xfrm>
            <a:off x="1091838" y="2598624"/>
            <a:ext cx="482962" cy="381113"/>
          </a:xfrm>
          <a:custGeom>
            <a:avLst/>
            <a:gdLst>
              <a:gd name="connsiteX0" fmla="*/ 0 w 482962"/>
              <a:gd name="connsiteY0" fmla="*/ 0 h 381113"/>
              <a:gd name="connsiteX1" fmla="*/ 3 w 482962"/>
              <a:gd name="connsiteY1" fmla="*/ 0 h 381113"/>
              <a:gd name="connsiteX2" fmla="*/ 351201 w 482962"/>
              <a:gd name="connsiteY2" fmla="*/ 0 h 381113"/>
              <a:gd name="connsiteX3" fmla="*/ 482962 w 482962"/>
              <a:gd name="connsiteY3" fmla="*/ 0 h 381113"/>
              <a:gd name="connsiteX4" fmla="*/ 482962 w 482962"/>
              <a:gd name="connsiteY4" fmla="*/ 70731 h 381113"/>
              <a:gd name="connsiteX5" fmla="*/ 351201 w 482962"/>
              <a:gd name="connsiteY5" fmla="*/ 70731 h 381113"/>
              <a:gd name="connsiteX6" fmla="*/ 351201 w 482962"/>
              <a:gd name="connsiteY6" fmla="*/ 381113 h 381113"/>
              <a:gd name="connsiteX7" fmla="*/ 3 w 482962"/>
              <a:gd name="connsiteY7" fmla="*/ 381113 h 381113"/>
              <a:gd name="connsiteX8" fmla="*/ 3 w 482962"/>
              <a:gd name="connsiteY8" fmla="*/ 70731 h 381113"/>
              <a:gd name="connsiteX9" fmla="*/ 0 w 482962"/>
              <a:gd name="connsiteY9" fmla="*/ 70731 h 38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962" h="381113">
                <a:moveTo>
                  <a:pt x="0" y="0"/>
                </a:moveTo>
                <a:lnTo>
                  <a:pt x="3" y="0"/>
                </a:lnTo>
                <a:lnTo>
                  <a:pt x="351201" y="0"/>
                </a:lnTo>
                <a:lnTo>
                  <a:pt x="482962" y="0"/>
                </a:lnTo>
                <a:lnTo>
                  <a:pt x="482962" y="70731"/>
                </a:lnTo>
                <a:lnTo>
                  <a:pt x="351201" y="70731"/>
                </a:lnTo>
                <a:lnTo>
                  <a:pt x="351201" y="381113"/>
                </a:lnTo>
                <a:lnTo>
                  <a:pt x="3" y="381113"/>
                </a:lnTo>
                <a:lnTo>
                  <a:pt x="3" y="70731"/>
                </a:lnTo>
                <a:lnTo>
                  <a:pt x="0" y="70731"/>
                </a:lnTo>
                <a:close/>
              </a:path>
            </a:pathLst>
          </a:custGeom>
          <a:solidFill>
            <a:schemeClr val="accent2">
              <a:alpha val="25000"/>
            </a:schemeClr>
          </a:solidFill>
          <a:ln>
            <a:solidFill>
              <a:schemeClr val="accent2"/>
            </a:solidFill>
            <a:headEnd type="none" w="med" len="med"/>
            <a:tailEnd type="none" w="med" len="med"/>
          </a:ln>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1800" b="1" dirty="0">
              <a:solidFill>
                <a:schemeClr val="tx1"/>
              </a:solidFill>
              <a:latin typeface="Arial" panose="020B060402020202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14787B30-2FF0-4EEA-8B62-2E0A6F65ECBE}"/>
              </a:ext>
            </a:extLst>
          </p:cNvPr>
          <p:cNvSpPr/>
          <p:nvPr/>
        </p:nvSpPr>
        <p:spPr bwMode="auto">
          <a:xfrm>
            <a:off x="5037273" y="3934579"/>
            <a:ext cx="707640" cy="638093"/>
          </a:xfrm>
          <a:prstGeom prst="rect">
            <a:avLst/>
          </a:prstGeom>
          <a:solidFill>
            <a:schemeClr val="accent2">
              <a:alpha val="25000"/>
            </a:schemeClr>
          </a:solidFill>
          <a:ln>
            <a:solidFill>
              <a:schemeClr val="accent2"/>
            </a:solidFill>
            <a:headEnd type="none" w="med" len="med"/>
            <a:tailEnd type="none" w="med" len="med"/>
          </a:ln>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1800" b="1" dirty="0">
              <a:solidFill>
                <a:schemeClr val="tx1"/>
              </a:solidFill>
              <a:latin typeface="Arial" panose="020B0604020202020204" pitchFamily="34" charset="0"/>
              <a:cs typeface="Arial" panose="020B0604020202020204" pitchFamily="34" charset="0"/>
            </a:endParaRPr>
          </a:p>
        </p:txBody>
      </p:sp>
      <p:sp>
        <p:nvSpPr>
          <p:cNvPr id="66" name="Rectangle 65">
            <a:extLst>
              <a:ext uri="{FF2B5EF4-FFF2-40B4-BE49-F238E27FC236}">
                <a16:creationId xmlns:a16="http://schemas.microsoft.com/office/drawing/2014/main" id="{7AD8EE78-3260-4904-84A6-429EA445CD0F}"/>
              </a:ext>
            </a:extLst>
          </p:cNvPr>
          <p:cNvSpPr/>
          <p:nvPr/>
        </p:nvSpPr>
        <p:spPr bwMode="auto">
          <a:xfrm>
            <a:off x="4533899" y="5057776"/>
            <a:ext cx="420887" cy="349605"/>
          </a:xfrm>
          <a:prstGeom prst="rect">
            <a:avLst/>
          </a:prstGeom>
          <a:solidFill>
            <a:schemeClr val="accent2">
              <a:alpha val="25000"/>
            </a:schemeClr>
          </a:solidFill>
          <a:ln>
            <a:solidFill>
              <a:schemeClr val="accent2"/>
            </a:solidFill>
            <a:headEnd type="none" w="med" len="med"/>
            <a:tailEnd type="none" w="med" len="med"/>
          </a:ln>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1800" b="1" dirty="0">
              <a:solidFill>
                <a:schemeClr val="tx1"/>
              </a:solidFill>
              <a:latin typeface="Arial" panose="020B0604020202020204" pitchFamily="34" charset="0"/>
              <a:cs typeface="Arial" panose="020B0604020202020204" pitchFamily="34" charset="0"/>
            </a:endParaRPr>
          </a:p>
        </p:txBody>
      </p:sp>
      <p:sp>
        <p:nvSpPr>
          <p:cNvPr id="83" name="Freeform: Shape 82">
            <a:extLst>
              <a:ext uri="{FF2B5EF4-FFF2-40B4-BE49-F238E27FC236}">
                <a16:creationId xmlns:a16="http://schemas.microsoft.com/office/drawing/2014/main" id="{F30E3BC4-F6D4-40D0-BC78-B6D896900B09}"/>
              </a:ext>
            </a:extLst>
          </p:cNvPr>
          <p:cNvSpPr/>
          <p:nvPr/>
        </p:nvSpPr>
        <p:spPr bwMode="auto">
          <a:xfrm>
            <a:off x="6892719" y="1226578"/>
            <a:ext cx="1788628" cy="1742173"/>
          </a:xfrm>
          <a:custGeom>
            <a:avLst/>
            <a:gdLst>
              <a:gd name="connsiteX0" fmla="*/ 0 w 1788628"/>
              <a:gd name="connsiteY0" fmla="*/ 0 h 1742173"/>
              <a:gd name="connsiteX1" fmla="*/ 1402068 w 1788628"/>
              <a:gd name="connsiteY1" fmla="*/ 0 h 1742173"/>
              <a:gd name="connsiteX2" fmla="*/ 1402068 w 1788628"/>
              <a:gd name="connsiteY2" fmla="*/ 599842 h 1742173"/>
              <a:gd name="connsiteX3" fmla="*/ 1788628 w 1788628"/>
              <a:gd name="connsiteY3" fmla="*/ 599842 h 1742173"/>
              <a:gd name="connsiteX4" fmla="*/ 1788628 w 1788628"/>
              <a:gd name="connsiteY4" fmla="*/ 980582 h 1742173"/>
              <a:gd name="connsiteX5" fmla="*/ 1402068 w 1788628"/>
              <a:gd name="connsiteY5" fmla="*/ 980582 h 1742173"/>
              <a:gd name="connsiteX6" fmla="*/ 1402068 w 1788628"/>
              <a:gd name="connsiteY6" fmla="*/ 1211822 h 1742173"/>
              <a:gd name="connsiteX7" fmla="*/ 1629691 w 1788628"/>
              <a:gd name="connsiteY7" fmla="*/ 1211822 h 1742173"/>
              <a:gd name="connsiteX8" fmla="*/ 1629691 w 1788628"/>
              <a:gd name="connsiteY8" fmla="*/ 1355946 h 1742173"/>
              <a:gd name="connsiteX9" fmla="*/ 1402068 w 1788628"/>
              <a:gd name="connsiteY9" fmla="*/ 1355946 h 1742173"/>
              <a:gd name="connsiteX10" fmla="*/ 1402068 w 1788628"/>
              <a:gd name="connsiteY10" fmla="*/ 1742173 h 1742173"/>
              <a:gd name="connsiteX11" fmla="*/ 0 w 1788628"/>
              <a:gd name="connsiteY11" fmla="*/ 1742173 h 174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8628" h="1742173">
                <a:moveTo>
                  <a:pt x="0" y="0"/>
                </a:moveTo>
                <a:lnTo>
                  <a:pt x="1402068" y="0"/>
                </a:lnTo>
                <a:lnTo>
                  <a:pt x="1402068" y="599842"/>
                </a:lnTo>
                <a:lnTo>
                  <a:pt x="1788628" y="599842"/>
                </a:lnTo>
                <a:lnTo>
                  <a:pt x="1788628" y="980582"/>
                </a:lnTo>
                <a:lnTo>
                  <a:pt x="1402068" y="980582"/>
                </a:lnTo>
                <a:lnTo>
                  <a:pt x="1402068" y="1211822"/>
                </a:lnTo>
                <a:lnTo>
                  <a:pt x="1629691" y="1211822"/>
                </a:lnTo>
                <a:lnTo>
                  <a:pt x="1629691" y="1355946"/>
                </a:lnTo>
                <a:lnTo>
                  <a:pt x="1402068" y="1355946"/>
                </a:lnTo>
                <a:lnTo>
                  <a:pt x="1402068" y="1742173"/>
                </a:lnTo>
                <a:lnTo>
                  <a:pt x="0" y="1742173"/>
                </a:lnTo>
                <a:close/>
              </a:path>
            </a:pathLst>
          </a:custGeom>
          <a:solidFill>
            <a:schemeClr val="accent2">
              <a:alpha val="25000"/>
            </a:schemeClr>
          </a:solidFill>
          <a:ln>
            <a:solidFill>
              <a:schemeClr val="accent2"/>
            </a:solidFill>
            <a:headEnd type="none" w="med" len="med"/>
            <a:tailEnd type="none" w="med" len="med"/>
          </a:ln>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1800" b="1" dirty="0">
              <a:solidFill>
                <a:schemeClr val="tx1"/>
              </a:solidFill>
              <a:latin typeface="Arial" panose="020B0604020202020204" pitchFamily="34" charset="0"/>
              <a:cs typeface="Arial" panose="020B0604020202020204" pitchFamily="34" charset="0"/>
            </a:endParaRPr>
          </a:p>
        </p:txBody>
      </p:sp>
      <p:sp>
        <p:nvSpPr>
          <p:cNvPr id="74" name="Freeform: Shape 73">
            <a:extLst>
              <a:ext uri="{FF2B5EF4-FFF2-40B4-BE49-F238E27FC236}">
                <a16:creationId xmlns:a16="http://schemas.microsoft.com/office/drawing/2014/main" id="{5AC7643E-9214-496A-9E21-664DAEEFF0D8}"/>
              </a:ext>
            </a:extLst>
          </p:cNvPr>
          <p:cNvSpPr/>
          <p:nvPr/>
        </p:nvSpPr>
        <p:spPr bwMode="auto">
          <a:xfrm>
            <a:off x="2637449" y="4699000"/>
            <a:ext cx="1105778" cy="1684040"/>
          </a:xfrm>
          <a:custGeom>
            <a:avLst/>
            <a:gdLst>
              <a:gd name="connsiteX0" fmla="*/ 0 w 1105778"/>
              <a:gd name="connsiteY0" fmla="*/ 0 h 1684040"/>
              <a:gd name="connsiteX1" fmla="*/ 976264 w 1105778"/>
              <a:gd name="connsiteY1" fmla="*/ 0 h 1684040"/>
              <a:gd name="connsiteX2" fmla="*/ 976264 w 1105778"/>
              <a:gd name="connsiteY2" fmla="*/ 905367 h 1684040"/>
              <a:gd name="connsiteX3" fmla="*/ 1105778 w 1105778"/>
              <a:gd name="connsiteY3" fmla="*/ 905367 h 1684040"/>
              <a:gd name="connsiteX4" fmla="*/ 1105778 w 1105778"/>
              <a:gd name="connsiteY4" fmla="*/ 1425575 h 1684040"/>
              <a:gd name="connsiteX5" fmla="*/ 976264 w 1105778"/>
              <a:gd name="connsiteY5" fmla="*/ 1425575 h 1684040"/>
              <a:gd name="connsiteX6" fmla="*/ 976264 w 1105778"/>
              <a:gd name="connsiteY6" fmla="*/ 1684040 h 1684040"/>
              <a:gd name="connsiteX7" fmla="*/ 0 w 1105778"/>
              <a:gd name="connsiteY7" fmla="*/ 1684040 h 168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778" h="1684040">
                <a:moveTo>
                  <a:pt x="0" y="0"/>
                </a:moveTo>
                <a:lnTo>
                  <a:pt x="976264" y="0"/>
                </a:lnTo>
                <a:lnTo>
                  <a:pt x="976264" y="905367"/>
                </a:lnTo>
                <a:lnTo>
                  <a:pt x="1105778" y="905367"/>
                </a:lnTo>
                <a:lnTo>
                  <a:pt x="1105778" y="1425575"/>
                </a:lnTo>
                <a:lnTo>
                  <a:pt x="976264" y="1425575"/>
                </a:lnTo>
                <a:lnTo>
                  <a:pt x="976264" y="1684040"/>
                </a:lnTo>
                <a:lnTo>
                  <a:pt x="0" y="1684040"/>
                </a:lnTo>
                <a:close/>
              </a:path>
            </a:pathLst>
          </a:custGeom>
          <a:solidFill>
            <a:schemeClr val="accent2">
              <a:alpha val="25000"/>
            </a:schemeClr>
          </a:solidFill>
          <a:ln>
            <a:solidFill>
              <a:schemeClr val="accent2"/>
            </a:solidFill>
            <a:headEnd type="none" w="med" len="med"/>
            <a:tailEnd type="none" w="med" len="med"/>
          </a:ln>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1800" b="1" dirty="0">
              <a:solidFill>
                <a:schemeClr val="tx1"/>
              </a:solidFill>
              <a:latin typeface="Arial" panose="020B0604020202020204" pitchFamily="34" charset="0"/>
              <a:cs typeface="Arial" panose="020B0604020202020204" pitchFamily="34" charset="0"/>
            </a:endParaRPr>
          </a:p>
        </p:txBody>
      </p:sp>
      <p:sp>
        <p:nvSpPr>
          <p:cNvPr id="75" name="Rectangle 74">
            <a:extLst>
              <a:ext uri="{FF2B5EF4-FFF2-40B4-BE49-F238E27FC236}">
                <a16:creationId xmlns:a16="http://schemas.microsoft.com/office/drawing/2014/main" id="{BA24FB81-C465-4499-8DEC-1797E030AB06}"/>
              </a:ext>
            </a:extLst>
          </p:cNvPr>
          <p:cNvSpPr/>
          <p:nvPr/>
        </p:nvSpPr>
        <p:spPr bwMode="auto">
          <a:xfrm>
            <a:off x="2637449" y="4572671"/>
            <a:ext cx="107909" cy="105065"/>
          </a:xfrm>
          <a:prstGeom prst="rect">
            <a:avLst/>
          </a:prstGeom>
          <a:solidFill>
            <a:schemeClr val="accent4">
              <a:alpha val="25000"/>
            </a:schemeClr>
          </a:solidFill>
          <a:ln>
            <a:headEnd type="none" w="med" len="med"/>
            <a:tailEnd type="none" w="med" len="med"/>
          </a:ln>
          <a:effectLst>
            <a:glow rad="63500">
              <a:schemeClr val="bg1">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000" dirty="0" err="1">
              <a:latin typeface="Arial" panose="020B0604020202020204" pitchFamily="34" charset="0"/>
              <a:cs typeface="Arial" panose="020B0604020202020204" pitchFamily="34" charset="0"/>
            </a:endParaRPr>
          </a:p>
        </p:txBody>
      </p:sp>
      <p:sp>
        <p:nvSpPr>
          <p:cNvPr id="80" name="Freeform: Shape 79">
            <a:extLst>
              <a:ext uri="{FF2B5EF4-FFF2-40B4-BE49-F238E27FC236}">
                <a16:creationId xmlns:a16="http://schemas.microsoft.com/office/drawing/2014/main" id="{3B693833-8404-4856-BC2A-E696A1A563B7}"/>
              </a:ext>
            </a:extLst>
          </p:cNvPr>
          <p:cNvSpPr/>
          <p:nvPr/>
        </p:nvSpPr>
        <p:spPr bwMode="auto">
          <a:xfrm>
            <a:off x="1091838" y="1226575"/>
            <a:ext cx="2233422" cy="1742173"/>
          </a:xfrm>
          <a:custGeom>
            <a:avLst/>
            <a:gdLst>
              <a:gd name="connsiteX0" fmla="*/ 94118 w 2233422"/>
              <a:gd name="connsiteY0" fmla="*/ 0 h 1753161"/>
              <a:gd name="connsiteX1" fmla="*/ 1957069 w 2233422"/>
              <a:gd name="connsiteY1" fmla="*/ 0 h 1753161"/>
              <a:gd name="connsiteX2" fmla="*/ 1957069 w 2233422"/>
              <a:gd name="connsiteY2" fmla="*/ 1 h 1753161"/>
              <a:gd name="connsiteX3" fmla="*/ 2233422 w 2233422"/>
              <a:gd name="connsiteY3" fmla="*/ 1 h 1753161"/>
              <a:gd name="connsiteX4" fmla="*/ 2233422 w 2233422"/>
              <a:gd name="connsiteY4" fmla="*/ 1753161 h 1753161"/>
              <a:gd name="connsiteX5" fmla="*/ 571406 w 2233422"/>
              <a:gd name="connsiteY5" fmla="*/ 1753161 h 1753161"/>
              <a:gd name="connsiteX6" fmla="*/ 571406 w 2233422"/>
              <a:gd name="connsiteY6" fmla="*/ 770367 h 1753161"/>
              <a:gd name="connsiteX7" fmla="*/ 482961 w 2233422"/>
              <a:gd name="connsiteY7" fmla="*/ 770367 h 1753161"/>
              <a:gd name="connsiteX8" fmla="*/ 482961 w 2233422"/>
              <a:gd name="connsiteY8" fmla="*/ 879466 h 1753161"/>
              <a:gd name="connsiteX9" fmla="*/ 359380 w 2233422"/>
              <a:gd name="connsiteY9" fmla="*/ 879466 h 1753161"/>
              <a:gd name="connsiteX10" fmla="*/ 359380 w 2233422"/>
              <a:gd name="connsiteY10" fmla="*/ 770367 h 1753161"/>
              <a:gd name="connsiteX11" fmla="*/ 0 w 2233422"/>
              <a:gd name="connsiteY11" fmla="*/ 770367 h 1753161"/>
              <a:gd name="connsiteX12" fmla="*/ 0 w 2233422"/>
              <a:gd name="connsiteY12" fmla="*/ 383647 h 1753161"/>
              <a:gd name="connsiteX13" fmla="*/ 94118 w 2233422"/>
              <a:gd name="connsiteY13" fmla="*/ 383647 h 175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3422" h="1753161">
                <a:moveTo>
                  <a:pt x="94118" y="0"/>
                </a:moveTo>
                <a:lnTo>
                  <a:pt x="1957069" y="0"/>
                </a:lnTo>
                <a:lnTo>
                  <a:pt x="1957069" y="1"/>
                </a:lnTo>
                <a:lnTo>
                  <a:pt x="2233422" y="1"/>
                </a:lnTo>
                <a:lnTo>
                  <a:pt x="2233422" y="1753161"/>
                </a:lnTo>
                <a:lnTo>
                  <a:pt x="571406" y="1753161"/>
                </a:lnTo>
                <a:lnTo>
                  <a:pt x="571406" y="770367"/>
                </a:lnTo>
                <a:lnTo>
                  <a:pt x="482961" y="770367"/>
                </a:lnTo>
                <a:lnTo>
                  <a:pt x="482961" y="879466"/>
                </a:lnTo>
                <a:lnTo>
                  <a:pt x="359380" y="879466"/>
                </a:lnTo>
                <a:lnTo>
                  <a:pt x="359380" y="770367"/>
                </a:lnTo>
                <a:lnTo>
                  <a:pt x="0" y="770367"/>
                </a:lnTo>
                <a:lnTo>
                  <a:pt x="0" y="383647"/>
                </a:lnTo>
                <a:lnTo>
                  <a:pt x="94118" y="383647"/>
                </a:lnTo>
                <a:close/>
              </a:path>
            </a:pathLst>
          </a:custGeom>
          <a:solidFill>
            <a:schemeClr val="accent2">
              <a:alpha val="25000"/>
            </a:schemeClr>
          </a:solidFill>
          <a:ln>
            <a:solidFill>
              <a:schemeClr val="accent2"/>
            </a:solidFill>
            <a:headEnd type="none" w="med" len="med"/>
            <a:tailEnd type="none" w="med" len="med"/>
          </a:ln>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1800" b="1" dirty="0">
              <a:solidFill>
                <a:schemeClr val="tx1"/>
              </a:solidFill>
              <a:latin typeface="Arial" panose="020B0604020202020204" pitchFamily="34" charset="0"/>
              <a:cs typeface="Arial" panose="020B0604020202020204" pitchFamily="34" charset="0"/>
            </a:endParaRPr>
          </a:p>
        </p:txBody>
      </p:sp>
      <p:sp>
        <p:nvSpPr>
          <p:cNvPr id="82" name="Rectangle 81">
            <a:extLst>
              <a:ext uri="{FF2B5EF4-FFF2-40B4-BE49-F238E27FC236}">
                <a16:creationId xmlns:a16="http://schemas.microsoft.com/office/drawing/2014/main" id="{8C256D01-9517-41C0-8F54-3814C156CA43}"/>
              </a:ext>
            </a:extLst>
          </p:cNvPr>
          <p:cNvSpPr/>
          <p:nvPr/>
        </p:nvSpPr>
        <p:spPr bwMode="auto">
          <a:xfrm>
            <a:off x="6648298" y="3223142"/>
            <a:ext cx="172394" cy="394220"/>
          </a:xfrm>
          <a:prstGeom prst="rect">
            <a:avLst/>
          </a:prstGeom>
          <a:solidFill>
            <a:schemeClr val="accent2">
              <a:alpha val="25000"/>
            </a:schemeClr>
          </a:solidFill>
          <a:ln>
            <a:solidFill>
              <a:schemeClr val="accent2"/>
            </a:solidFill>
            <a:headEnd type="none" w="med" len="med"/>
            <a:tailEnd type="none" w="med" len="med"/>
          </a:ln>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1800" b="1" dirty="0">
              <a:solidFill>
                <a:schemeClr val="tx1"/>
              </a:solidFill>
              <a:latin typeface="Arial" panose="020B0604020202020204" pitchFamily="34" charset="0"/>
              <a:cs typeface="Arial" panose="020B0604020202020204" pitchFamily="34" charset="0"/>
            </a:endParaRPr>
          </a:p>
        </p:txBody>
      </p:sp>
      <p:sp>
        <p:nvSpPr>
          <p:cNvPr id="86" name="Freeform: Shape 85">
            <a:extLst>
              <a:ext uri="{FF2B5EF4-FFF2-40B4-BE49-F238E27FC236}">
                <a16:creationId xmlns:a16="http://schemas.microsoft.com/office/drawing/2014/main" id="{6921FA5D-0EF1-45DF-B569-A2409B0DBC16}"/>
              </a:ext>
            </a:extLst>
          </p:cNvPr>
          <p:cNvSpPr/>
          <p:nvPr/>
        </p:nvSpPr>
        <p:spPr bwMode="auto">
          <a:xfrm>
            <a:off x="5837658" y="3924300"/>
            <a:ext cx="253972" cy="701674"/>
          </a:xfrm>
          <a:custGeom>
            <a:avLst/>
            <a:gdLst>
              <a:gd name="connsiteX0" fmla="*/ 0 w 253972"/>
              <a:gd name="connsiteY0" fmla="*/ 0 h 701674"/>
              <a:gd name="connsiteX1" fmla="*/ 196851 w 253972"/>
              <a:gd name="connsiteY1" fmla="*/ 0 h 701674"/>
              <a:gd name="connsiteX2" fmla="*/ 196851 w 253972"/>
              <a:gd name="connsiteY2" fmla="*/ 190498 h 701674"/>
              <a:gd name="connsiteX3" fmla="*/ 253972 w 253972"/>
              <a:gd name="connsiteY3" fmla="*/ 190498 h 701674"/>
              <a:gd name="connsiteX4" fmla="*/ 253972 w 253972"/>
              <a:gd name="connsiteY4" fmla="*/ 295273 h 701674"/>
              <a:gd name="connsiteX5" fmla="*/ 196851 w 253972"/>
              <a:gd name="connsiteY5" fmla="*/ 295273 h 701674"/>
              <a:gd name="connsiteX6" fmla="*/ 196851 w 253972"/>
              <a:gd name="connsiteY6" fmla="*/ 701674 h 701674"/>
              <a:gd name="connsiteX7" fmla="*/ 0 w 253972"/>
              <a:gd name="connsiteY7" fmla="*/ 701674 h 70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972" h="701674">
                <a:moveTo>
                  <a:pt x="0" y="0"/>
                </a:moveTo>
                <a:lnTo>
                  <a:pt x="196851" y="0"/>
                </a:lnTo>
                <a:lnTo>
                  <a:pt x="196851" y="190498"/>
                </a:lnTo>
                <a:lnTo>
                  <a:pt x="253972" y="190498"/>
                </a:lnTo>
                <a:lnTo>
                  <a:pt x="253972" y="295273"/>
                </a:lnTo>
                <a:lnTo>
                  <a:pt x="196851" y="295273"/>
                </a:lnTo>
                <a:lnTo>
                  <a:pt x="196851" y="701674"/>
                </a:lnTo>
                <a:lnTo>
                  <a:pt x="0" y="701674"/>
                </a:lnTo>
                <a:close/>
              </a:path>
            </a:pathLst>
          </a:custGeom>
          <a:solidFill>
            <a:schemeClr val="accent1">
              <a:alpha val="25000"/>
            </a:schemeClr>
          </a:solidFill>
          <a:ln>
            <a:solidFill>
              <a:schemeClr val="accent1"/>
            </a:solidFill>
            <a:headEnd type="none" w="med" len="med"/>
            <a:tailEnd type="none" w="med" len="med"/>
          </a:ln>
          <a:effectLst>
            <a:glow rad="63500">
              <a:schemeClr val="bg1">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1800" b="1" dirty="0">
              <a:solidFill>
                <a:schemeClr val="tx1"/>
              </a:solidFill>
              <a:latin typeface="Arial" panose="020B0604020202020204" pitchFamily="34" charset="0"/>
              <a:cs typeface="Arial" panose="020B0604020202020204" pitchFamily="34" charset="0"/>
            </a:endParaRPr>
          </a:p>
        </p:txBody>
      </p:sp>
      <p:sp>
        <p:nvSpPr>
          <p:cNvPr id="87" name="Rectangle 86">
            <a:extLst>
              <a:ext uri="{FF2B5EF4-FFF2-40B4-BE49-F238E27FC236}">
                <a16:creationId xmlns:a16="http://schemas.microsoft.com/office/drawing/2014/main" id="{25E7F4E2-770A-4B9F-8698-8E364E1E0BE5}"/>
              </a:ext>
            </a:extLst>
          </p:cNvPr>
          <p:cNvSpPr/>
          <p:nvPr/>
        </p:nvSpPr>
        <p:spPr bwMode="auto">
          <a:xfrm>
            <a:off x="4560120" y="3650457"/>
            <a:ext cx="274388" cy="197643"/>
          </a:xfrm>
          <a:prstGeom prst="rect">
            <a:avLst/>
          </a:prstGeom>
          <a:solidFill>
            <a:schemeClr val="accent4">
              <a:alpha val="25000"/>
            </a:schemeClr>
          </a:solidFill>
          <a:ln>
            <a:headEnd type="none" w="med" len="med"/>
            <a:tailEnd type="none" w="med" len="med"/>
          </a:ln>
          <a:effectLst>
            <a:glow rad="63500">
              <a:schemeClr val="bg1">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000" dirty="0" err="1">
              <a:latin typeface="Arial" panose="020B0604020202020204" pitchFamily="34" charset="0"/>
              <a:cs typeface="Arial" panose="020B0604020202020204" pitchFamily="34" charset="0"/>
            </a:endParaRPr>
          </a:p>
        </p:txBody>
      </p:sp>
      <p:sp>
        <p:nvSpPr>
          <p:cNvPr id="90" name="Freeform: Shape 89">
            <a:extLst>
              <a:ext uri="{FF2B5EF4-FFF2-40B4-BE49-F238E27FC236}">
                <a16:creationId xmlns:a16="http://schemas.microsoft.com/office/drawing/2014/main" id="{FC5DF060-7D1B-407F-B6D6-74ADB3E890C7}"/>
              </a:ext>
            </a:extLst>
          </p:cNvPr>
          <p:cNvSpPr/>
          <p:nvPr/>
        </p:nvSpPr>
        <p:spPr bwMode="auto">
          <a:xfrm>
            <a:off x="3562669" y="3116225"/>
            <a:ext cx="1777444" cy="1465667"/>
          </a:xfrm>
          <a:custGeom>
            <a:avLst/>
            <a:gdLst>
              <a:gd name="connsiteX0" fmla="*/ 882631 w 1777444"/>
              <a:gd name="connsiteY0" fmla="*/ 0 h 1465667"/>
              <a:gd name="connsiteX1" fmla="*/ 1777444 w 1777444"/>
              <a:gd name="connsiteY1" fmla="*/ 0 h 1465667"/>
              <a:gd name="connsiteX2" fmla="*/ 1777444 w 1777444"/>
              <a:gd name="connsiteY2" fmla="*/ 508440 h 1465667"/>
              <a:gd name="connsiteX3" fmla="*/ 972576 w 1777444"/>
              <a:gd name="connsiteY3" fmla="*/ 508440 h 1465667"/>
              <a:gd name="connsiteX4" fmla="*/ 972576 w 1777444"/>
              <a:gd name="connsiteY4" fmla="*/ 725765 h 1465667"/>
              <a:gd name="connsiteX5" fmla="*/ 971231 w 1777444"/>
              <a:gd name="connsiteY5" fmla="*/ 725765 h 1465667"/>
              <a:gd name="connsiteX6" fmla="*/ 971231 w 1777444"/>
              <a:gd name="connsiteY6" fmla="*/ 876128 h 1465667"/>
              <a:gd name="connsiteX7" fmla="*/ 971231 w 1777444"/>
              <a:gd name="connsiteY7" fmla="*/ 977021 h 1465667"/>
              <a:gd name="connsiteX8" fmla="*/ 971231 w 1777444"/>
              <a:gd name="connsiteY8" fmla="*/ 996956 h 1465667"/>
              <a:gd name="connsiteX9" fmla="*/ 971231 w 1777444"/>
              <a:gd name="connsiteY9" fmla="*/ 1075698 h 1465667"/>
              <a:gd name="connsiteX10" fmla="*/ 971231 w 1777444"/>
              <a:gd name="connsiteY10" fmla="*/ 1465667 h 1465667"/>
              <a:gd name="connsiteX11" fmla="*/ 354247 w 1777444"/>
              <a:gd name="connsiteY11" fmla="*/ 1465667 h 1465667"/>
              <a:gd name="connsiteX12" fmla="*/ 354247 w 1777444"/>
              <a:gd name="connsiteY12" fmla="*/ 1075698 h 1465667"/>
              <a:gd name="connsiteX13" fmla="*/ 0 w 1777444"/>
              <a:gd name="connsiteY13" fmla="*/ 1075698 h 1465667"/>
              <a:gd name="connsiteX14" fmla="*/ 0 w 1777444"/>
              <a:gd name="connsiteY14" fmla="*/ 977021 h 1465667"/>
              <a:gd name="connsiteX15" fmla="*/ 0 w 1777444"/>
              <a:gd name="connsiteY15" fmla="*/ 876128 h 1465667"/>
              <a:gd name="connsiteX16" fmla="*/ 0 w 1777444"/>
              <a:gd name="connsiteY16" fmla="*/ 526998 h 1465667"/>
              <a:gd name="connsiteX17" fmla="*/ 876310 w 1777444"/>
              <a:gd name="connsiteY17" fmla="*/ 526998 h 1465667"/>
              <a:gd name="connsiteX18" fmla="*/ 876310 w 1777444"/>
              <a:gd name="connsiteY18" fmla="*/ 1 h 1465667"/>
              <a:gd name="connsiteX19" fmla="*/ 882631 w 1777444"/>
              <a:gd name="connsiteY19" fmla="*/ 1 h 146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77444" h="1465667">
                <a:moveTo>
                  <a:pt x="882631" y="0"/>
                </a:moveTo>
                <a:lnTo>
                  <a:pt x="1777444" y="0"/>
                </a:lnTo>
                <a:lnTo>
                  <a:pt x="1777444" y="508440"/>
                </a:lnTo>
                <a:lnTo>
                  <a:pt x="972576" y="508440"/>
                </a:lnTo>
                <a:lnTo>
                  <a:pt x="972576" y="725765"/>
                </a:lnTo>
                <a:lnTo>
                  <a:pt x="971231" y="725765"/>
                </a:lnTo>
                <a:lnTo>
                  <a:pt x="971231" y="876128"/>
                </a:lnTo>
                <a:lnTo>
                  <a:pt x="971231" y="977021"/>
                </a:lnTo>
                <a:lnTo>
                  <a:pt x="971231" y="996956"/>
                </a:lnTo>
                <a:lnTo>
                  <a:pt x="971231" y="1075698"/>
                </a:lnTo>
                <a:lnTo>
                  <a:pt x="971231" y="1465667"/>
                </a:lnTo>
                <a:lnTo>
                  <a:pt x="354247" y="1465667"/>
                </a:lnTo>
                <a:lnTo>
                  <a:pt x="354247" y="1075698"/>
                </a:lnTo>
                <a:lnTo>
                  <a:pt x="0" y="1075698"/>
                </a:lnTo>
                <a:lnTo>
                  <a:pt x="0" y="977021"/>
                </a:lnTo>
                <a:lnTo>
                  <a:pt x="0" y="876128"/>
                </a:lnTo>
                <a:lnTo>
                  <a:pt x="0" y="526998"/>
                </a:lnTo>
                <a:lnTo>
                  <a:pt x="876310" y="526998"/>
                </a:lnTo>
                <a:lnTo>
                  <a:pt x="876310" y="1"/>
                </a:lnTo>
                <a:lnTo>
                  <a:pt x="882631" y="1"/>
                </a:lnTo>
                <a:close/>
              </a:path>
            </a:pathLst>
          </a:custGeom>
          <a:solidFill>
            <a:schemeClr val="accent2">
              <a:alpha val="25000"/>
            </a:schemeClr>
          </a:solidFill>
          <a:ln>
            <a:solidFill>
              <a:schemeClr val="accent2"/>
            </a:solidFill>
            <a:headEnd type="none" w="med" len="med"/>
            <a:tailEnd type="none" w="med" len="med"/>
          </a:ln>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sz="1800" b="1" dirty="0">
              <a:solidFill>
                <a:schemeClr val="tx1"/>
              </a:solidFill>
              <a:latin typeface="Arial" panose="020B0604020202020204" pitchFamily="34" charset="0"/>
              <a:cs typeface="Arial" panose="020B0604020202020204" pitchFamily="34" charset="0"/>
            </a:endParaRPr>
          </a:p>
        </p:txBody>
      </p:sp>
      <p:sp>
        <p:nvSpPr>
          <p:cNvPr id="92" name="Rectangle 91">
            <a:extLst>
              <a:ext uri="{FF2B5EF4-FFF2-40B4-BE49-F238E27FC236}">
                <a16:creationId xmlns:a16="http://schemas.microsoft.com/office/drawing/2014/main" id="{E0BEC586-4B62-4B0B-8ECB-A5849E628FD5}"/>
              </a:ext>
            </a:extLst>
          </p:cNvPr>
          <p:cNvSpPr/>
          <p:nvPr/>
        </p:nvSpPr>
        <p:spPr bwMode="auto">
          <a:xfrm>
            <a:off x="5462389" y="4723549"/>
            <a:ext cx="1484854" cy="344598"/>
          </a:xfrm>
          <a:prstGeom prst="rect">
            <a:avLst/>
          </a:prstGeom>
          <a:solidFill>
            <a:schemeClr val="accent1"/>
          </a:solidFill>
          <a:ln>
            <a:noFill/>
            <a:headEnd type="none" w="med" len="med"/>
            <a:tailEnd type="none" w="med" len="med"/>
          </a:ln>
          <a:effectLst>
            <a:glow rad="63500">
              <a:schemeClr val="bg1">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800" b="1" dirty="0">
                <a:solidFill>
                  <a:schemeClr val="bg1"/>
                </a:solidFill>
                <a:latin typeface="Arial" panose="020B0604020202020204" pitchFamily="34" charset="0"/>
                <a:cs typeface="Arial" panose="020B0604020202020204" pitchFamily="34" charset="0"/>
              </a:rPr>
              <a:t>ENTRANCE</a:t>
            </a:r>
          </a:p>
        </p:txBody>
      </p:sp>
      <p:sp>
        <p:nvSpPr>
          <p:cNvPr id="6" name="Rectangle 5">
            <a:extLst>
              <a:ext uri="{FF2B5EF4-FFF2-40B4-BE49-F238E27FC236}">
                <a16:creationId xmlns:a16="http://schemas.microsoft.com/office/drawing/2014/main" id="{3683E805-251F-4949-805F-E39088231135}"/>
              </a:ext>
            </a:extLst>
          </p:cNvPr>
          <p:cNvSpPr/>
          <p:nvPr/>
        </p:nvSpPr>
        <p:spPr>
          <a:xfrm>
            <a:off x="5421297" y="5345971"/>
            <a:ext cx="3211764" cy="1200329"/>
          </a:xfrm>
          <a:prstGeom prst="rect">
            <a:avLst/>
          </a:prstGeom>
          <a:ln w="38100">
            <a:solidFill>
              <a:srgbClr val="FF0000"/>
            </a:solidFill>
          </a:ln>
        </p:spPr>
        <p:txBody>
          <a:bodyPr wrap="square">
            <a:spAutoFit/>
          </a:bodyPr>
          <a:lstStyle/>
          <a:p>
            <a:r>
              <a:rPr lang="en-GB" dirty="0"/>
              <a:t>No one allowed in the office unless agreed by </a:t>
            </a:r>
            <a:r>
              <a:rPr lang="en-GB" b="1" dirty="0">
                <a:solidFill>
                  <a:srgbClr val="FF0000"/>
                </a:solidFill>
              </a:rPr>
              <a:t>Paul Watson </a:t>
            </a:r>
          </a:p>
        </p:txBody>
      </p:sp>
    </p:spTree>
    <p:extLst>
      <p:ext uri="{BB962C8B-B14F-4D97-AF65-F5344CB8AC3E}">
        <p14:creationId xmlns:p14="http://schemas.microsoft.com/office/powerpoint/2010/main" val="317172530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7CBC805-CBBC-428D-B6CC-296E87BE3210}"/>
              </a:ext>
            </a:extLst>
          </p:cNvPr>
          <p:cNvGrpSpPr/>
          <p:nvPr/>
        </p:nvGrpSpPr>
        <p:grpSpPr>
          <a:xfrm>
            <a:off x="495300" y="959667"/>
            <a:ext cx="8712072" cy="5752713"/>
            <a:chOff x="495300" y="959667"/>
            <a:chExt cx="8712072" cy="5752713"/>
          </a:xfrm>
        </p:grpSpPr>
        <p:grpSp>
          <p:nvGrpSpPr>
            <p:cNvPr id="5" name="Group 4">
              <a:extLst>
                <a:ext uri="{FF2B5EF4-FFF2-40B4-BE49-F238E27FC236}">
                  <a16:creationId xmlns:a16="http://schemas.microsoft.com/office/drawing/2014/main" id="{A3558E73-C1FD-4BF5-B382-F7D659A163A3}"/>
                </a:ext>
              </a:extLst>
            </p:cNvPr>
            <p:cNvGrpSpPr/>
            <p:nvPr/>
          </p:nvGrpSpPr>
          <p:grpSpPr>
            <a:xfrm>
              <a:off x="495300" y="1026896"/>
              <a:ext cx="8582558" cy="5491976"/>
              <a:chOff x="495300" y="1026896"/>
              <a:chExt cx="8582558" cy="5491976"/>
            </a:xfrm>
          </p:grpSpPr>
          <p:graphicFrame>
            <p:nvGraphicFramePr>
              <p:cNvPr id="8" name="Object 7">
                <a:extLst>
                  <a:ext uri="{FF2B5EF4-FFF2-40B4-BE49-F238E27FC236}">
                    <a16:creationId xmlns:a16="http://schemas.microsoft.com/office/drawing/2014/main" id="{1361A652-1775-45F7-AF93-34DFA3D9AD18}"/>
                  </a:ext>
                </a:extLst>
              </p:cNvPr>
              <p:cNvGraphicFramePr>
                <a:graphicFrameLocks noChangeAspect="1"/>
              </p:cNvGraphicFramePr>
              <p:nvPr>
                <p:extLst>
                  <p:ext uri="{D42A27DB-BD31-4B8C-83A1-F6EECF244321}">
                    <p14:modId xmlns:p14="http://schemas.microsoft.com/office/powerpoint/2010/main" val="1234388499"/>
                  </p:ext>
                </p:extLst>
              </p:nvPr>
            </p:nvGraphicFramePr>
            <p:xfrm>
              <a:off x="495300" y="1026896"/>
              <a:ext cx="8582558" cy="5491976"/>
            </p:xfrm>
            <a:graphic>
              <a:graphicData uri="http://schemas.openxmlformats.org/presentationml/2006/ole">
                <mc:AlternateContent xmlns:mc="http://schemas.openxmlformats.org/markup-compatibility/2006">
                  <mc:Choice xmlns:v="urn:schemas-microsoft-com:vml" Requires="v">
                    <p:oleObj spid="_x0000_s2089" r:id="rId3" imgW="29836453" imgH="20548620" progId="">
                      <p:embed/>
                    </p:oleObj>
                  </mc:Choice>
                  <mc:Fallback>
                    <p:oleObj r:id="rId3" imgW="29836453" imgH="20548620" progId="">
                      <p:embed/>
                      <p:pic>
                        <p:nvPicPr>
                          <p:cNvPr id="5" name="Object 4">
                            <a:extLst>
                              <a:ext uri="{FF2B5EF4-FFF2-40B4-BE49-F238E27FC236}">
                                <a16:creationId xmlns:a16="http://schemas.microsoft.com/office/drawing/2014/main" id="{E0FB5200-7DD6-4F3B-B445-3662948514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 y="1026896"/>
                            <a:ext cx="8582558" cy="5491976"/>
                          </a:xfrm>
                          <a:prstGeom prst="rect">
                            <a:avLst/>
                          </a:prstGeom>
                          <a:solidFill>
                            <a:srgbClr val="4BACC6"/>
                          </a:solidFill>
                          <a:ln w="9525">
                            <a:noFill/>
                            <a:miter lim="800000"/>
                            <a:headEnd/>
                            <a:tailEnd/>
                          </a:ln>
                          <a:effectLst/>
                        </p:spPr>
                      </p:pic>
                    </p:oleObj>
                  </mc:Fallback>
                </mc:AlternateContent>
              </a:graphicData>
            </a:graphic>
          </p:graphicFrame>
          <p:sp>
            <p:nvSpPr>
              <p:cNvPr id="9" name="Rectangle 8">
                <a:extLst>
                  <a:ext uri="{FF2B5EF4-FFF2-40B4-BE49-F238E27FC236}">
                    <a16:creationId xmlns:a16="http://schemas.microsoft.com/office/drawing/2014/main" id="{79814DEE-DD95-4831-8F4D-D8D88DBB8562}"/>
                  </a:ext>
                </a:extLst>
              </p:cNvPr>
              <p:cNvSpPr/>
              <p:nvPr/>
            </p:nvSpPr>
            <p:spPr bwMode="auto">
              <a:xfrm>
                <a:off x="5807075" y="3895725"/>
                <a:ext cx="774701" cy="8032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E50E0506-1DDA-4D19-B453-4FE68D62DCB9}"/>
                  </a:ext>
                </a:extLst>
              </p:cNvPr>
              <p:cNvSpPr/>
              <p:nvPr/>
            </p:nvSpPr>
            <p:spPr bwMode="auto">
              <a:xfrm>
                <a:off x="5838826" y="3924301"/>
                <a:ext cx="196850" cy="7016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426436DE-ED7B-479F-A556-43AE1384039F}"/>
                  </a:ext>
                </a:extLst>
              </p:cNvPr>
              <p:cNvSpPr/>
              <p:nvPr/>
            </p:nvSpPr>
            <p:spPr bwMode="auto">
              <a:xfrm>
                <a:off x="6035676" y="4114799"/>
                <a:ext cx="60324" cy="10477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D55CA15C-0D09-4134-9410-DAEBF1CB16FF}"/>
                  </a:ext>
                </a:extLst>
              </p:cNvPr>
              <p:cNvSpPr/>
              <p:nvPr/>
            </p:nvSpPr>
            <p:spPr bwMode="auto">
              <a:xfrm>
                <a:off x="5114925" y="3121819"/>
                <a:ext cx="231509" cy="4016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C8AB3397-7B42-4F4E-BC22-A069469B73C3}"/>
                  </a:ext>
                </a:extLst>
              </p:cNvPr>
              <p:cNvSpPr/>
              <p:nvPr/>
            </p:nvSpPr>
            <p:spPr bwMode="auto">
              <a:xfrm>
                <a:off x="5051425" y="2590800"/>
                <a:ext cx="295009" cy="401637"/>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3D03A7E0-FA0F-4FB3-8BD7-6B27673C1990}"/>
                  </a:ext>
                </a:extLst>
              </p:cNvPr>
              <p:cNvSpPr/>
              <p:nvPr/>
            </p:nvSpPr>
            <p:spPr bwMode="auto">
              <a:xfrm>
                <a:off x="4991101" y="2578100"/>
                <a:ext cx="415658" cy="40163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94A99229-11E0-45D0-AFFA-CF01527A132A}"/>
                  </a:ext>
                </a:extLst>
              </p:cNvPr>
              <p:cNvSpPr/>
              <p:nvPr/>
            </p:nvSpPr>
            <p:spPr bwMode="auto">
              <a:xfrm>
                <a:off x="7581900" y="3060701"/>
                <a:ext cx="847725" cy="51298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6DB9BD2E-54A0-4623-9317-2F2DA271EEB1}"/>
                  </a:ext>
                </a:extLst>
              </p:cNvPr>
              <p:cNvSpPr/>
              <p:nvPr/>
            </p:nvSpPr>
            <p:spPr bwMode="auto">
              <a:xfrm>
                <a:off x="7915274" y="3172509"/>
                <a:ext cx="200025" cy="51298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E65E1A67-E46D-41C0-AFFB-1EF38D35EA01}"/>
                  </a:ext>
                </a:extLst>
              </p:cNvPr>
              <p:cNvSpPr/>
              <p:nvPr/>
            </p:nvSpPr>
            <p:spPr bwMode="auto">
              <a:xfrm>
                <a:off x="3840358" y="1423988"/>
                <a:ext cx="926905" cy="60154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30EE4B50-46FC-44A3-A694-CD3AD6AC8F16}"/>
                  </a:ext>
                </a:extLst>
              </p:cNvPr>
              <p:cNvSpPr/>
              <p:nvPr/>
            </p:nvSpPr>
            <p:spPr bwMode="auto">
              <a:xfrm>
                <a:off x="5730972" y="1536700"/>
                <a:ext cx="1082578" cy="48883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DDCFA449-3A9D-4CF4-A376-32345485DD11}"/>
                  </a:ext>
                </a:extLst>
              </p:cNvPr>
              <p:cNvSpPr/>
              <p:nvPr/>
            </p:nvSpPr>
            <p:spPr bwMode="auto">
              <a:xfrm>
                <a:off x="7072025" y="1536700"/>
                <a:ext cx="1082578" cy="60154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34ACBB9B-65C4-4EA6-B5F7-B89A338B7286}"/>
                  </a:ext>
                </a:extLst>
              </p:cNvPr>
              <p:cNvSpPr/>
              <p:nvPr/>
            </p:nvSpPr>
            <p:spPr bwMode="auto">
              <a:xfrm>
                <a:off x="7404426" y="2360709"/>
                <a:ext cx="692767" cy="60154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grpSp>
        <p:sp>
          <p:nvSpPr>
            <p:cNvPr id="6" name="Rectangle 5">
              <a:extLst>
                <a:ext uri="{FF2B5EF4-FFF2-40B4-BE49-F238E27FC236}">
                  <a16:creationId xmlns:a16="http://schemas.microsoft.com/office/drawing/2014/main" id="{6E380B5C-3719-43FF-BB5D-806F2EAE4770}"/>
                </a:ext>
              </a:extLst>
            </p:cNvPr>
            <p:cNvSpPr/>
            <p:nvPr/>
          </p:nvSpPr>
          <p:spPr bwMode="auto">
            <a:xfrm>
              <a:off x="495300" y="6481716"/>
              <a:ext cx="8684914" cy="2306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DA71011A-6E87-4895-AA9A-3F1261384EDE}"/>
                </a:ext>
              </a:extLst>
            </p:cNvPr>
            <p:cNvSpPr/>
            <p:nvPr/>
          </p:nvSpPr>
          <p:spPr bwMode="auto">
            <a:xfrm>
              <a:off x="8810861" y="959667"/>
              <a:ext cx="396511" cy="57237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grpSp>
      <p:sp>
        <p:nvSpPr>
          <p:cNvPr id="46" name="Freeform: Shape 45">
            <a:extLst>
              <a:ext uri="{FF2B5EF4-FFF2-40B4-BE49-F238E27FC236}">
                <a16:creationId xmlns:a16="http://schemas.microsoft.com/office/drawing/2014/main" id="{84A11BB1-9F95-4E2B-9D00-AB6FC01FAAE8}"/>
              </a:ext>
            </a:extLst>
          </p:cNvPr>
          <p:cNvSpPr/>
          <p:nvPr/>
        </p:nvSpPr>
        <p:spPr bwMode="auto">
          <a:xfrm>
            <a:off x="1257300" y="1992114"/>
            <a:ext cx="6149052" cy="2706886"/>
          </a:xfrm>
          <a:custGeom>
            <a:avLst/>
            <a:gdLst>
              <a:gd name="connsiteX0" fmla="*/ 317497 w 6149052"/>
              <a:gd name="connsiteY0" fmla="*/ 0 h 2706886"/>
              <a:gd name="connsiteX1" fmla="*/ 405941 w 6149052"/>
              <a:gd name="connsiteY1" fmla="*/ 0 h 2706886"/>
              <a:gd name="connsiteX2" fmla="*/ 405941 w 6149052"/>
              <a:gd name="connsiteY2" fmla="*/ 976634 h 2706886"/>
              <a:gd name="connsiteX3" fmla="*/ 419098 w 6149052"/>
              <a:gd name="connsiteY3" fmla="*/ 976634 h 2706886"/>
              <a:gd name="connsiteX4" fmla="*/ 419098 w 6149052"/>
              <a:gd name="connsiteY4" fmla="*/ 977763 h 2706886"/>
              <a:gd name="connsiteX5" fmla="*/ 6149052 w 6149052"/>
              <a:gd name="connsiteY5" fmla="*/ 977763 h 2706886"/>
              <a:gd name="connsiteX6" fmla="*/ 6149052 w 6149052"/>
              <a:gd name="connsiteY6" fmla="*/ 1124111 h 2706886"/>
              <a:gd name="connsiteX7" fmla="*/ 5045936 w 6149052"/>
              <a:gd name="connsiteY7" fmla="*/ 1124111 h 2706886"/>
              <a:gd name="connsiteX8" fmla="*/ 5045936 w 6149052"/>
              <a:gd name="connsiteY8" fmla="*/ 1637853 h 2706886"/>
              <a:gd name="connsiteX9" fmla="*/ 4838699 w 6149052"/>
              <a:gd name="connsiteY9" fmla="*/ 1637853 h 2706886"/>
              <a:gd name="connsiteX10" fmla="*/ 4838699 w 6149052"/>
              <a:gd name="connsiteY10" fmla="*/ 1124111 h 2706886"/>
              <a:gd name="connsiteX11" fmla="*/ 1736525 w 6149052"/>
              <a:gd name="connsiteY11" fmla="*/ 1124111 h 2706886"/>
              <a:gd name="connsiteX12" fmla="*/ 1736525 w 6149052"/>
              <a:gd name="connsiteY12" fmla="*/ 2589778 h 2706886"/>
              <a:gd name="connsiteX13" fmla="*/ 2300998 w 6149052"/>
              <a:gd name="connsiteY13" fmla="*/ 2589778 h 2706886"/>
              <a:gd name="connsiteX14" fmla="*/ 2300998 w 6149052"/>
              <a:gd name="connsiteY14" fmla="*/ 2706886 h 2706886"/>
              <a:gd name="connsiteX15" fmla="*/ 1488057 w 6149052"/>
              <a:gd name="connsiteY15" fmla="*/ 2706886 h 2706886"/>
              <a:gd name="connsiteX16" fmla="*/ 1488057 w 6149052"/>
              <a:gd name="connsiteY16" fmla="*/ 2580557 h 2706886"/>
              <a:gd name="connsiteX17" fmla="*/ 1625383 w 6149052"/>
              <a:gd name="connsiteY17" fmla="*/ 2580557 h 2706886"/>
              <a:gd name="connsiteX18" fmla="*/ 1625383 w 6149052"/>
              <a:gd name="connsiteY18" fmla="*/ 1129015 h 2706886"/>
              <a:gd name="connsiteX19" fmla="*/ 792494 w 6149052"/>
              <a:gd name="connsiteY19" fmla="*/ 1129015 h 2706886"/>
              <a:gd name="connsiteX20" fmla="*/ 792494 w 6149052"/>
              <a:gd name="connsiteY20" fmla="*/ 1124110 h 2706886"/>
              <a:gd name="connsiteX21" fmla="*/ 684586 w 6149052"/>
              <a:gd name="connsiteY21" fmla="*/ 1124110 h 2706886"/>
              <a:gd name="connsiteX22" fmla="*/ 0 w 6149052"/>
              <a:gd name="connsiteY22" fmla="*/ 1124110 h 2706886"/>
              <a:gd name="connsiteX23" fmla="*/ 0 w 6149052"/>
              <a:gd name="connsiteY23" fmla="*/ 987623 h 2706886"/>
              <a:gd name="connsiteX24" fmla="*/ 185736 w 6149052"/>
              <a:gd name="connsiteY24" fmla="*/ 987623 h 2706886"/>
              <a:gd name="connsiteX25" fmla="*/ 185736 w 6149052"/>
              <a:gd name="connsiteY25" fmla="*/ 677241 h 2706886"/>
              <a:gd name="connsiteX26" fmla="*/ 317497 w 6149052"/>
              <a:gd name="connsiteY26" fmla="*/ 677241 h 2706886"/>
              <a:gd name="connsiteX27" fmla="*/ 317497 w 6149052"/>
              <a:gd name="connsiteY27" fmla="*/ 643136 h 2706886"/>
              <a:gd name="connsiteX28" fmla="*/ 317497 w 6149052"/>
              <a:gd name="connsiteY28" fmla="*/ 606510 h 270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149052" h="2706886">
                <a:moveTo>
                  <a:pt x="317497" y="0"/>
                </a:moveTo>
                <a:lnTo>
                  <a:pt x="405941" y="0"/>
                </a:lnTo>
                <a:lnTo>
                  <a:pt x="405941" y="976634"/>
                </a:lnTo>
                <a:lnTo>
                  <a:pt x="419098" y="976634"/>
                </a:lnTo>
                <a:lnTo>
                  <a:pt x="419098" y="977763"/>
                </a:lnTo>
                <a:lnTo>
                  <a:pt x="6149052" y="977763"/>
                </a:lnTo>
                <a:lnTo>
                  <a:pt x="6149052" y="1124111"/>
                </a:lnTo>
                <a:lnTo>
                  <a:pt x="5045936" y="1124111"/>
                </a:lnTo>
                <a:lnTo>
                  <a:pt x="5045936" y="1637853"/>
                </a:lnTo>
                <a:lnTo>
                  <a:pt x="4838699" y="1637853"/>
                </a:lnTo>
                <a:lnTo>
                  <a:pt x="4838699" y="1124111"/>
                </a:lnTo>
                <a:lnTo>
                  <a:pt x="1736525" y="1124111"/>
                </a:lnTo>
                <a:lnTo>
                  <a:pt x="1736525" y="2589778"/>
                </a:lnTo>
                <a:lnTo>
                  <a:pt x="2300998" y="2589778"/>
                </a:lnTo>
                <a:lnTo>
                  <a:pt x="2300998" y="2706886"/>
                </a:lnTo>
                <a:lnTo>
                  <a:pt x="1488057" y="2706886"/>
                </a:lnTo>
                <a:lnTo>
                  <a:pt x="1488057" y="2580557"/>
                </a:lnTo>
                <a:lnTo>
                  <a:pt x="1625383" y="2580557"/>
                </a:lnTo>
                <a:lnTo>
                  <a:pt x="1625383" y="1129015"/>
                </a:lnTo>
                <a:lnTo>
                  <a:pt x="792494" y="1129015"/>
                </a:lnTo>
                <a:lnTo>
                  <a:pt x="792494" y="1124110"/>
                </a:lnTo>
                <a:lnTo>
                  <a:pt x="684586" y="1124110"/>
                </a:lnTo>
                <a:lnTo>
                  <a:pt x="0" y="1124110"/>
                </a:lnTo>
                <a:lnTo>
                  <a:pt x="0" y="987623"/>
                </a:lnTo>
                <a:lnTo>
                  <a:pt x="185736" y="987623"/>
                </a:lnTo>
                <a:lnTo>
                  <a:pt x="185736" y="677241"/>
                </a:lnTo>
                <a:lnTo>
                  <a:pt x="317497" y="677241"/>
                </a:lnTo>
                <a:lnTo>
                  <a:pt x="317497" y="643136"/>
                </a:lnTo>
                <a:lnTo>
                  <a:pt x="317497" y="606510"/>
                </a:lnTo>
                <a:close/>
              </a:path>
            </a:pathLst>
          </a:custGeom>
          <a:solidFill>
            <a:schemeClr val="bg1">
              <a:lumMod val="85000"/>
            </a:schemeClr>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07C35193-2BDD-4A21-9801-5ADED559481B}"/>
              </a:ext>
            </a:extLst>
          </p:cNvPr>
          <p:cNvSpPr>
            <a:spLocks noGrp="1"/>
          </p:cNvSpPr>
          <p:nvPr>
            <p:ph type="body" sz="quarter" idx="12"/>
          </p:nvPr>
        </p:nvSpPr>
        <p:spPr/>
        <p:txBody>
          <a:bodyPr/>
          <a:lstStyle/>
          <a:p>
            <a:r>
              <a:rPr lang="en-GB" dirty="0"/>
              <a:t>One way system for main corridor</a:t>
            </a:r>
          </a:p>
        </p:txBody>
      </p:sp>
      <p:sp>
        <p:nvSpPr>
          <p:cNvPr id="21" name="Arrow: Up 20">
            <a:extLst>
              <a:ext uri="{FF2B5EF4-FFF2-40B4-BE49-F238E27FC236}">
                <a16:creationId xmlns:a16="http://schemas.microsoft.com/office/drawing/2014/main" id="{1C47EBBE-789D-4EFC-97FB-D3C3B9130A21}"/>
              </a:ext>
            </a:extLst>
          </p:cNvPr>
          <p:cNvSpPr/>
          <p:nvPr/>
        </p:nvSpPr>
        <p:spPr bwMode="auto">
          <a:xfrm rot="5400000">
            <a:off x="5158443" y="2255930"/>
            <a:ext cx="172394" cy="1582072"/>
          </a:xfrm>
          <a:prstGeom prst="upArrow">
            <a:avLst>
              <a:gd name="adj1" fmla="val 50000"/>
              <a:gd name="adj2" fmla="val 77626"/>
            </a:avLst>
          </a:prstGeom>
          <a:gradFill>
            <a:gsLst>
              <a:gs pos="0">
                <a:srgbClr val="A8D18D"/>
              </a:gs>
              <a:gs pos="35000">
                <a:srgbClr val="92D050"/>
              </a:gs>
              <a:gs pos="100000">
                <a:schemeClr val="accent1"/>
              </a:gs>
            </a:gsLst>
          </a:gradFill>
          <a:ln w="25400">
            <a:solidFill>
              <a:schemeClr val="accent1">
                <a:lumMod val="50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000" dirty="0" err="1">
              <a:latin typeface="Arial" panose="020B0604020202020204" pitchFamily="34" charset="0"/>
              <a:cs typeface="Arial" panose="020B0604020202020204" pitchFamily="34" charset="0"/>
            </a:endParaRPr>
          </a:p>
        </p:txBody>
      </p:sp>
      <p:sp>
        <p:nvSpPr>
          <p:cNvPr id="23" name="Arrow: Up 22">
            <a:extLst>
              <a:ext uri="{FF2B5EF4-FFF2-40B4-BE49-F238E27FC236}">
                <a16:creationId xmlns:a16="http://schemas.microsoft.com/office/drawing/2014/main" id="{9BDA11C2-6378-409C-8C32-5C547F10B2A2}"/>
              </a:ext>
            </a:extLst>
          </p:cNvPr>
          <p:cNvSpPr/>
          <p:nvPr/>
        </p:nvSpPr>
        <p:spPr bwMode="auto">
          <a:xfrm rot="5400000">
            <a:off x="3702256" y="2549060"/>
            <a:ext cx="172394" cy="995812"/>
          </a:xfrm>
          <a:prstGeom prst="upArrow">
            <a:avLst>
              <a:gd name="adj1" fmla="val 50000"/>
              <a:gd name="adj2" fmla="val 77626"/>
            </a:avLst>
          </a:prstGeom>
          <a:gradFill>
            <a:gsLst>
              <a:gs pos="0">
                <a:srgbClr val="A8D18D"/>
              </a:gs>
              <a:gs pos="35000">
                <a:srgbClr val="92D050"/>
              </a:gs>
              <a:gs pos="100000">
                <a:schemeClr val="accent1"/>
              </a:gs>
            </a:gsLst>
          </a:gradFill>
          <a:ln w="25400">
            <a:solidFill>
              <a:schemeClr val="accent1">
                <a:lumMod val="50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000" dirty="0" err="1">
              <a:latin typeface="Arial" panose="020B0604020202020204" pitchFamily="34" charset="0"/>
              <a:cs typeface="Arial" panose="020B0604020202020204" pitchFamily="34" charset="0"/>
            </a:endParaRPr>
          </a:p>
        </p:txBody>
      </p:sp>
      <p:sp>
        <p:nvSpPr>
          <p:cNvPr id="25" name="Arrow: Up 24">
            <a:extLst>
              <a:ext uri="{FF2B5EF4-FFF2-40B4-BE49-F238E27FC236}">
                <a16:creationId xmlns:a16="http://schemas.microsoft.com/office/drawing/2014/main" id="{D666F9C2-E68D-430E-BBF1-7693DA373B97}"/>
              </a:ext>
            </a:extLst>
          </p:cNvPr>
          <p:cNvSpPr/>
          <p:nvPr/>
        </p:nvSpPr>
        <p:spPr bwMode="auto">
          <a:xfrm rot="16200000">
            <a:off x="3696484" y="2998148"/>
            <a:ext cx="172394" cy="995812"/>
          </a:xfrm>
          <a:prstGeom prst="upArrow">
            <a:avLst>
              <a:gd name="adj1" fmla="val 50000"/>
              <a:gd name="adj2" fmla="val 77626"/>
            </a:avLst>
          </a:prstGeom>
          <a:ln w="25400">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000" dirty="0" err="1">
              <a:latin typeface="Arial" panose="020B0604020202020204" pitchFamily="34" charset="0"/>
              <a:cs typeface="Arial" panose="020B0604020202020204" pitchFamily="34" charset="0"/>
            </a:endParaRPr>
          </a:p>
        </p:txBody>
      </p:sp>
      <p:sp>
        <p:nvSpPr>
          <p:cNvPr id="26" name="Arrow: Up 25">
            <a:extLst>
              <a:ext uri="{FF2B5EF4-FFF2-40B4-BE49-F238E27FC236}">
                <a16:creationId xmlns:a16="http://schemas.microsoft.com/office/drawing/2014/main" id="{7373B0E8-DB34-4185-9857-44E3D8BC7DCC}"/>
              </a:ext>
            </a:extLst>
          </p:cNvPr>
          <p:cNvSpPr/>
          <p:nvPr/>
        </p:nvSpPr>
        <p:spPr bwMode="auto">
          <a:xfrm>
            <a:off x="3097880" y="3103197"/>
            <a:ext cx="172394" cy="267026"/>
          </a:xfrm>
          <a:prstGeom prst="upArrow">
            <a:avLst>
              <a:gd name="adj1" fmla="val 50000"/>
              <a:gd name="adj2" fmla="val 77626"/>
            </a:avLst>
          </a:prstGeom>
          <a:gradFill>
            <a:gsLst>
              <a:gs pos="0">
                <a:srgbClr val="A8D18D"/>
              </a:gs>
              <a:gs pos="35000">
                <a:srgbClr val="92D050"/>
              </a:gs>
              <a:gs pos="100000">
                <a:schemeClr val="accent1"/>
              </a:gs>
            </a:gsLst>
          </a:gradFill>
          <a:ln w="25400">
            <a:solidFill>
              <a:schemeClr val="accent1">
                <a:lumMod val="50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000" dirty="0" err="1">
              <a:latin typeface="Arial" panose="020B0604020202020204" pitchFamily="34" charset="0"/>
              <a:cs typeface="Arial" panose="020B0604020202020204" pitchFamily="34" charset="0"/>
            </a:endParaRPr>
          </a:p>
        </p:txBody>
      </p:sp>
      <p:sp>
        <p:nvSpPr>
          <p:cNvPr id="27" name="Arrow: Up 26">
            <a:extLst>
              <a:ext uri="{FF2B5EF4-FFF2-40B4-BE49-F238E27FC236}">
                <a16:creationId xmlns:a16="http://schemas.microsoft.com/office/drawing/2014/main" id="{48E31D64-95E4-4BF3-804D-A444EBB3F427}"/>
              </a:ext>
            </a:extLst>
          </p:cNvPr>
          <p:cNvSpPr/>
          <p:nvPr/>
        </p:nvSpPr>
        <p:spPr bwMode="auto">
          <a:xfrm rot="10800000">
            <a:off x="4271410" y="3130335"/>
            <a:ext cx="172394" cy="267026"/>
          </a:xfrm>
          <a:prstGeom prst="upArrow">
            <a:avLst>
              <a:gd name="adj1" fmla="val 50000"/>
              <a:gd name="adj2" fmla="val 77626"/>
            </a:avLst>
          </a:prstGeom>
          <a:gradFill>
            <a:gsLst>
              <a:gs pos="0">
                <a:srgbClr val="A8D18D"/>
              </a:gs>
              <a:gs pos="35000">
                <a:srgbClr val="92D050"/>
              </a:gs>
              <a:gs pos="100000">
                <a:schemeClr val="accent1"/>
              </a:gs>
            </a:gsLst>
          </a:gradFill>
          <a:ln w="25400">
            <a:solidFill>
              <a:schemeClr val="accent1">
                <a:lumMod val="50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000" dirty="0" err="1">
              <a:latin typeface="Arial" panose="020B0604020202020204" pitchFamily="34" charset="0"/>
              <a:cs typeface="Arial" panose="020B0604020202020204" pitchFamily="34" charset="0"/>
            </a:endParaRPr>
          </a:p>
        </p:txBody>
      </p:sp>
      <p:sp>
        <p:nvSpPr>
          <p:cNvPr id="31" name="Freeform: Shape 30">
            <a:extLst>
              <a:ext uri="{FF2B5EF4-FFF2-40B4-BE49-F238E27FC236}">
                <a16:creationId xmlns:a16="http://schemas.microsoft.com/office/drawing/2014/main" id="{588207E0-DEDC-4109-A3B4-691B6CAA08B4}"/>
              </a:ext>
            </a:extLst>
          </p:cNvPr>
          <p:cNvSpPr/>
          <p:nvPr/>
        </p:nvSpPr>
        <p:spPr bwMode="auto">
          <a:xfrm>
            <a:off x="6108228" y="3421857"/>
            <a:ext cx="172394" cy="413873"/>
          </a:xfrm>
          <a:custGeom>
            <a:avLst/>
            <a:gdLst>
              <a:gd name="connsiteX0" fmla="*/ 86197 w 172394"/>
              <a:gd name="connsiteY0" fmla="*/ 0 h 413873"/>
              <a:gd name="connsiteX1" fmla="*/ 172394 w 172394"/>
              <a:gd name="connsiteY1" fmla="*/ 133823 h 413873"/>
              <a:gd name="connsiteX2" fmla="*/ 129296 w 172394"/>
              <a:gd name="connsiteY2" fmla="*/ 133823 h 413873"/>
              <a:gd name="connsiteX3" fmla="*/ 129296 w 172394"/>
              <a:gd name="connsiteY3" fmla="*/ 267026 h 413873"/>
              <a:gd name="connsiteX4" fmla="*/ 129295 w 172394"/>
              <a:gd name="connsiteY4" fmla="*/ 267026 h 413873"/>
              <a:gd name="connsiteX5" fmla="*/ 129295 w 172394"/>
              <a:gd name="connsiteY5" fmla="*/ 280050 h 413873"/>
              <a:gd name="connsiteX6" fmla="*/ 172394 w 172394"/>
              <a:gd name="connsiteY6" fmla="*/ 280050 h 413873"/>
              <a:gd name="connsiteX7" fmla="*/ 86197 w 172394"/>
              <a:gd name="connsiteY7" fmla="*/ 413873 h 413873"/>
              <a:gd name="connsiteX8" fmla="*/ 0 w 172394"/>
              <a:gd name="connsiteY8" fmla="*/ 280050 h 413873"/>
              <a:gd name="connsiteX9" fmla="*/ 43098 w 172394"/>
              <a:gd name="connsiteY9" fmla="*/ 280050 h 413873"/>
              <a:gd name="connsiteX10" fmla="*/ 43098 w 172394"/>
              <a:gd name="connsiteY10" fmla="*/ 146847 h 413873"/>
              <a:gd name="connsiteX11" fmla="*/ 43099 w 172394"/>
              <a:gd name="connsiteY11" fmla="*/ 146847 h 413873"/>
              <a:gd name="connsiteX12" fmla="*/ 43099 w 172394"/>
              <a:gd name="connsiteY12" fmla="*/ 133823 h 413873"/>
              <a:gd name="connsiteX13" fmla="*/ 0 w 172394"/>
              <a:gd name="connsiteY13" fmla="*/ 133823 h 41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2394" h="413873">
                <a:moveTo>
                  <a:pt x="86197" y="0"/>
                </a:moveTo>
                <a:lnTo>
                  <a:pt x="172394" y="133823"/>
                </a:lnTo>
                <a:lnTo>
                  <a:pt x="129296" y="133823"/>
                </a:lnTo>
                <a:lnTo>
                  <a:pt x="129296" y="267026"/>
                </a:lnTo>
                <a:lnTo>
                  <a:pt x="129295" y="267026"/>
                </a:lnTo>
                <a:lnTo>
                  <a:pt x="129295" y="280050"/>
                </a:lnTo>
                <a:lnTo>
                  <a:pt x="172394" y="280050"/>
                </a:lnTo>
                <a:lnTo>
                  <a:pt x="86197" y="413873"/>
                </a:lnTo>
                <a:lnTo>
                  <a:pt x="0" y="280050"/>
                </a:lnTo>
                <a:lnTo>
                  <a:pt x="43098" y="280050"/>
                </a:lnTo>
                <a:lnTo>
                  <a:pt x="43098" y="146847"/>
                </a:lnTo>
                <a:lnTo>
                  <a:pt x="43099" y="146847"/>
                </a:lnTo>
                <a:lnTo>
                  <a:pt x="43099" y="133823"/>
                </a:lnTo>
                <a:lnTo>
                  <a:pt x="0" y="133823"/>
                </a:lnTo>
                <a:close/>
              </a:path>
            </a:pathLst>
          </a:custGeom>
          <a:ln w="25400">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000" dirty="0" err="1">
              <a:latin typeface="Arial" panose="020B0604020202020204" pitchFamily="34" charset="0"/>
              <a:cs typeface="Arial" panose="020B0604020202020204" pitchFamily="34" charset="0"/>
            </a:endParaRPr>
          </a:p>
        </p:txBody>
      </p:sp>
      <p:sp>
        <p:nvSpPr>
          <p:cNvPr id="35" name="Freeform: Shape 34">
            <a:extLst>
              <a:ext uri="{FF2B5EF4-FFF2-40B4-BE49-F238E27FC236}">
                <a16:creationId xmlns:a16="http://schemas.microsoft.com/office/drawing/2014/main" id="{3FC91344-A1D6-4F12-BEE5-CC5C3C011973}"/>
              </a:ext>
            </a:extLst>
          </p:cNvPr>
          <p:cNvSpPr/>
          <p:nvPr/>
        </p:nvSpPr>
        <p:spPr bwMode="auto">
          <a:xfrm rot="5400000">
            <a:off x="5158443" y="1333732"/>
            <a:ext cx="172394" cy="1582071"/>
          </a:xfrm>
          <a:custGeom>
            <a:avLst/>
            <a:gdLst>
              <a:gd name="connsiteX0" fmla="*/ 0 w 172394"/>
              <a:gd name="connsiteY0" fmla="*/ 1448248 h 1582071"/>
              <a:gd name="connsiteX1" fmla="*/ 43098 w 172394"/>
              <a:gd name="connsiteY1" fmla="*/ 1448248 h 1582071"/>
              <a:gd name="connsiteX2" fmla="*/ 43098 w 172394"/>
              <a:gd name="connsiteY2" fmla="*/ 539750 h 1582071"/>
              <a:gd name="connsiteX3" fmla="*/ 43099 w 172394"/>
              <a:gd name="connsiteY3" fmla="*/ 539750 h 1582071"/>
              <a:gd name="connsiteX4" fmla="*/ 43099 w 172394"/>
              <a:gd name="connsiteY4" fmla="*/ 133823 h 1582071"/>
              <a:gd name="connsiteX5" fmla="*/ 0 w 172394"/>
              <a:gd name="connsiteY5" fmla="*/ 133823 h 1582071"/>
              <a:gd name="connsiteX6" fmla="*/ 86197 w 172394"/>
              <a:gd name="connsiteY6" fmla="*/ 0 h 1582071"/>
              <a:gd name="connsiteX7" fmla="*/ 172394 w 172394"/>
              <a:gd name="connsiteY7" fmla="*/ 133823 h 1582071"/>
              <a:gd name="connsiteX8" fmla="*/ 129296 w 172394"/>
              <a:gd name="connsiteY8" fmla="*/ 133823 h 1582071"/>
              <a:gd name="connsiteX9" fmla="*/ 129296 w 172394"/>
              <a:gd name="connsiteY9" fmla="*/ 1339851 h 1582071"/>
              <a:gd name="connsiteX10" fmla="*/ 129295 w 172394"/>
              <a:gd name="connsiteY10" fmla="*/ 1339851 h 1582071"/>
              <a:gd name="connsiteX11" fmla="*/ 129295 w 172394"/>
              <a:gd name="connsiteY11" fmla="*/ 1448248 h 1582071"/>
              <a:gd name="connsiteX12" fmla="*/ 172394 w 172394"/>
              <a:gd name="connsiteY12" fmla="*/ 1448248 h 1582071"/>
              <a:gd name="connsiteX13" fmla="*/ 86197 w 172394"/>
              <a:gd name="connsiteY13" fmla="*/ 1582071 h 158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2394" h="1582071">
                <a:moveTo>
                  <a:pt x="0" y="1448248"/>
                </a:moveTo>
                <a:lnTo>
                  <a:pt x="43098" y="1448248"/>
                </a:lnTo>
                <a:lnTo>
                  <a:pt x="43098" y="539750"/>
                </a:lnTo>
                <a:lnTo>
                  <a:pt x="43099" y="539750"/>
                </a:lnTo>
                <a:lnTo>
                  <a:pt x="43099" y="133823"/>
                </a:lnTo>
                <a:lnTo>
                  <a:pt x="0" y="133823"/>
                </a:lnTo>
                <a:lnTo>
                  <a:pt x="86197" y="0"/>
                </a:lnTo>
                <a:lnTo>
                  <a:pt x="172394" y="133823"/>
                </a:lnTo>
                <a:lnTo>
                  <a:pt x="129296" y="133823"/>
                </a:lnTo>
                <a:lnTo>
                  <a:pt x="129296" y="1339851"/>
                </a:lnTo>
                <a:lnTo>
                  <a:pt x="129295" y="1339851"/>
                </a:lnTo>
                <a:lnTo>
                  <a:pt x="129295" y="1448248"/>
                </a:lnTo>
                <a:lnTo>
                  <a:pt x="172394" y="1448248"/>
                </a:lnTo>
                <a:lnTo>
                  <a:pt x="86197" y="1582071"/>
                </a:lnTo>
                <a:close/>
              </a:path>
            </a:pathLst>
          </a:custGeom>
          <a:ln w="25400">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000" dirty="0" err="1">
              <a:latin typeface="Arial" panose="020B0604020202020204" pitchFamily="34" charset="0"/>
              <a:cs typeface="Arial" panose="020B0604020202020204" pitchFamily="34" charset="0"/>
            </a:endParaRPr>
          </a:p>
        </p:txBody>
      </p:sp>
      <p:sp>
        <p:nvSpPr>
          <p:cNvPr id="36" name="Freeform: Shape 35">
            <a:extLst>
              <a:ext uri="{FF2B5EF4-FFF2-40B4-BE49-F238E27FC236}">
                <a16:creationId xmlns:a16="http://schemas.microsoft.com/office/drawing/2014/main" id="{4B322A5E-A2A7-476D-AD6E-4F2A8A1C52BB}"/>
              </a:ext>
            </a:extLst>
          </p:cNvPr>
          <p:cNvSpPr/>
          <p:nvPr/>
        </p:nvSpPr>
        <p:spPr bwMode="auto">
          <a:xfrm rot="16200000">
            <a:off x="3754161" y="1917831"/>
            <a:ext cx="172394" cy="413873"/>
          </a:xfrm>
          <a:custGeom>
            <a:avLst/>
            <a:gdLst>
              <a:gd name="connsiteX0" fmla="*/ 86197 w 172394"/>
              <a:gd name="connsiteY0" fmla="*/ 0 h 413873"/>
              <a:gd name="connsiteX1" fmla="*/ 172394 w 172394"/>
              <a:gd name="connsiteY1" fmla="*/ 133823 h 413873"/>
              <a:gd name="connsiteX2" fmla="*/ 129296 w 172394"/>
              <a:gd name="connsiteY2" fmla="*/ 133823 h 413873"/>
              <a:gd name="connsiteX3" fmla="*/ 129296 w 172394"/>
              <a:gd name="connsiteY3" fmla="*/ 267026 h 413873"/>
              <a:gd name="connsiteX4" fmla="*/ 129295 w 172394"/>
              <a:gd name="connsiteY4" fmla="*/ 267026 h 413873"/>
              <a:gd name="connsiteX5" fmla="*/ 129295 w 172394"/>
              <a:gd name="connsiteY5" fmla="*/ 280050 h 413873"/>
              <a:gd name="connsiteX6" fmla="*/ 172394 w 172394"/>
              <a:gd name="connsiteY6" fmla="*/ 280050 h 413873"/>
              <a:gd name="connsiteX7" fmla="*/ 86197 w 172394"/>
              <a:gd name="connsiteY7" fmla="*/ 413873 h 413873"/>
              <a:gd name="connsiteX8" fmla="*/ 0 w 172394"/>
              <a:gd name="connsiteY8" fmla="*/ 280050 h 413873"/>
              <a:gd name="connsiteX9" fmla="*/ 43098 w 172394"/>
              <a:gd name="connsiteY9" fmla="*/ 280050 h 413873"/>
              <a:gd name="connsiteX10" fmla="*/ 43098 w 172394"/>
              <a:gd name="connsiteY10" fmla="*/ 146847 h 413873"/>
              <a:gd name="connsiteX11" fmla="*/ 43099 w 172394"/>
              <a:gd name="connsiteY11" fmla="*/ 146847 h 413873"/>
              <a:gd name="connsiteX12" fmla="*/ 43099 w 172394"/>
              <a:gd name="connsiteY12" fmla="*/ 133823 h 413873"/>
              <a:gd name="connsiteX13" fmla="*/ 0 w 172394"/>
              <a:gd name="connsiteY13" fmla="*/ 133823 h 41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2394" h="413873">
                <a:moveTo>
                  <a:pt x="86197" y="0"/>
                </a:moveTo>
                <a:lnTo>
                  <a:pt x="172394" y="133823"/>
                </a:lnTo>
                <a:lnTo>
                  <a:pt x="129296" y="133823"/>
                </a:lnTo>
                <a:lnTo>
                  <a:pt x="129296" y="267026"/>
                </a:lnTo>
                <a:lnTo>
                  <a:pt x="129295" y="267026"/>
                </a:lnTo>
                <a:lnTo>
                  <a:pt x="129295" y="280050"/>
                </a:lnTo>
                <a:lnTo>
                  <a:pt x="172394" y="280050"/>
                </a:lnTo>
                <a:lnTo>
                  <a:pt x="86197" y="413873"/>
                </a:lnTo>
                <a:lnTo>
                  <a:pt x="0" y="280050"/>
                </a:lnTo>
                <a:lnTo>
                  <a:pt x="43098" y="280050"/>
                </a:lnTo>
                <a:lnTo>
                  <a:pt x="43098" y="146847"/>
                </a:lnTo>
                <a:lnTo>
                  <a:pt x="43099" y="146847"/>
                </a:lnTo>
                <a:lnTo>
                  <a:pt x="43099" y="133823"/>
                </a:lnTo>
                <a:lnTo>
                  <a:pt x="0" y="133823"/>
                </a:lnTo>
                <a:close/>
              </a:path>
            </a:pathLst>
          </a:custGeom>
          <a:ln w="25400">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000" dirty="0" err="1">
              <a:latin typeface="Arial" panose="020B0604020202020204" pitchFamily="34" charset="0"/>
              <a:cs typeface="Arial" panose="020B0604020202020204" pitchFamily="34" charset="0"/>
            </a:endParaRPr>
          </a:p>
        </p:txBody>
      </p:sp>
      <p:sp>
        <p:nvSpPr>
          <p:cNvPr id="37" name="Freeform: Shape 36">
            <a:extLst>
              <a:ext uri="{FF2B5EF4-FFF2-40B4-BE49-F238E27FC236}">
                <a16:creationId xmlns:a16="http://schemas.microsoft.com/office/drawing/2014/main" id="{60FAF725-F19B-4952-855B-E12C65696EB3}"/>
              </a:ext>
            </a:extLst>
          </p:cNvPr>
          <p:cNvSpPr/>
          <p:nvPr/>
        </p:nvSpPr>
        <p:spPr bwMode="auto">
          <a:xfrm rot="16200000">
            <a:off x="6562725" y="1917832"/>
            <a:ext cx="172394" cy="413873"/>
          </a:xfrm>
          <a:custGeom>
            <a:avLst/>
            <a:gdLst>
              <a:gd name="connsiteX0" fmla="*/ 86197 w 172394"/>
              <a:gd name="connsiteY0" fmla="*/ 0 h 413873"/>
              <a:gd name="connsiteX1" fmla="*/ 172394 w 172394"/>
              <a:gd name="connsiteY1" fmla="*/ 133823 h 413873"/>
              <a:gd name="connsiteX2" fmla="*/ 129296 w 172394"/>
              <a:gd name="connsiteY2" fmla="*/ 133823 h 413873"/>
              <a:gd name="connsiteX3" fmla="*/ 129296 w 172394"/>
              <a:gd name="connsiteY3" fmla="*/ 267026 h 413873"/>
              <a:gd name="connsiteX4" fmla="*/ 129295 w 172394"/>
              <a:gd name="connsiteY4" fmla="*/ 267026 h 413873"/>
              <a:gd name="connsiteX5" fmla="*/ 129295 w 172394"/>
              <a:gd name="connsiteY5" fmla="*/ 280050 h 413873"/>
              <a:gd name="connsiteX6" fmla="*/ 172394 w 172394"/>
              <a:gd name="connsiteY6" fmla="*/ 280050 h 413873"/>
              <a:gd name="connsiteX7" fmla="*/ 86197 w 172394"/>
              <a:gd name="connsiteY7" fmla="*/ 413873 h 413873"/>
              <a:gd name="connsiteX8" fmla="*/ 0 w 172394"/>
              <a:gd name="connsiteY8" fmla="*/ 280050 h 413873"/>
              <a:gd name="connsiteX9" fmla="*/ 43098 w 172394"/>
              <a:gd name="connsiteY9" fmla="*/ 280050 h 413873"/>
              <a:gd name="connsiteX10" fmla="*/ 43098 w 172394"/>
              <a:gd name="connsiteY10" fmla="*/ 146847 h 413873"/>
              <a:gd name="connsiteX11" fmla="*/ 43099 w 172394"/>
              <a:gd name="connsiteY11" fmla="*/ 146847 h 413873"/>
              <a:gd name="connsiteX12" fmla="*/ 43099 w 172394"/>
              <a:gd name="connsiteY12" fmla="*/ 133823 h 413873"/>
              <a:gd name="connsiteX13" fmla="*/ 0 w 172394"/>
              <a:gd name="connsiteY13" fmla="*/ 133823 h 41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2394" h="413873">
                <a:moveTo>
                  <a:pt x="86197" y="0"/>
                </a:moveTo>
                <a:lnTo>
                  <a:pt x="172394" y="133823"/>
                </a:lnTo>
                <a:lnTo>
                  <a:pt x="129296" y="133823"/>
                </a:lnTo>
                <a:lnTo>
                  <a:pt x="129296" y="267026"/>
                </a:lnTo>
                <a:lnTo>
                  <a:pt x="129295" y="267026"/>
                </a:lnTo>
                <a:lnTo>
                  <a:pt x="129295" y="280050"/>
                </a:lnTo>
                <a:lnTo>
                  <a:pt x="172394" y="280050"/>
                </a:lnTo>
                <a:lnTo>
                  <a:pt x="86197" y="413873"/>
                </a:lnTo>
                <a:lnTo>
                  <a:pt x="0" y="280050"/>
                </a:lnTo>
                <a:lnTo>
                  <a:pt x="43098" y="280050"/>
                </a:lnTo>
                <a:lnTo>
                  <a:pt x="43098" y="146847"/>
                </a:lnTo>
                <a:lnTo>
                  <a:pt x="43099" y="146847"/>
                </a:lnTo>
                <a:lnTo>
                  <a:pt x="43099" y="133823"/>
                </a:lnTo>
                <a:lnTo>
                  <a:pt x="0" y="133823"/>
                </a:lnTo>
                <a:close/>
              </a:path>
            </a:pathLst>
          </a:custGeom>
          <a:ln w="25400">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000" dirty="0" err="1">
              <a:latin typeface="Arial" panose="020B0604020202020204" pitchFamily="34" charset="0"/>
              <a:cs typeface="Arial" panose="020B0604020202020204" pitchFamily="34" charset="0"/>
            </a:endParaRPr>
          </a:p>
        </p:txBody>
      </p:sp>
      <p:sp>
        <p:nvSpPr>
          <p:cNvPr id="40" name="Freeform: Shape 39">
            <a:extLst>
              <a:ext uri="{FF2B5EF4-FFF2-40B4-BE49-F238E27FC236}">
                <a16:creationId xmlns:a16="http://schemas.microsoft.com/office/drawing/2014/main" id="{B2D33237-6390-43A2-920E-9F6FDAF1291F}"/>
              </a:ext>
            </a:extLst>
          </p:cNvPr>
          <p:cNvSpPr/>
          <p:nvPr/>
        </p:nvSpPr>
        <p:spPr bwMode="auto">
          <a:xfrm>
            <a:off x="6107113" y="2259661"/>
            <a:ext cx="172394" cy="688613"/>
          </a:xfrm>
          <a:custGeom>
            <a:avLst/>
            <a:gdLst>
              <a:gd name="connsiteX0" fmla="*/ 86197 w 172394"/>
              <a:gd name="connsiteY0" fmla="*/ 0 h 688613"/>
              <a:gd name="connsiteX1" fmla="*/ 172394 w 172394"/>
              <a:gd name="connsiteY1" fmla="*/ 133823 h 688613"/>
              <a:gd name="connsiteX2" fmla="*/ 129296 w 172394"/>
              <a:gd name="connsiteY2" fmla="*/ 133823 h 688613"/>
              <a:gd name="connsiteX3" fmla="*/ 129296 w 172394"/>
              <a:gd name="connsiteY3" fmla="*/ 446375 h 688613"/>
              <a:gd name="connsiteX4" fmla="*/ 129295 w 172394"/>
              <a:gd name="connsiteY4" fmla="*/ 446375 h 688613"/>
              <a:gd name="connsiteX5" fmla="*/ 129295 w 172394"/>
              <a:gd name="connsiteY5" fmla="*/ 554790 h 688613"/>
              <a:gd name="connsiteX6" fmla="*/ 172394 w 172394"/>
              <a:gd name="connsiteY6" fmla="*/ 554790 h 688613"/>
              <a:gd name="connsiteX7" fmla="*/ 86197 w 172394"/>
              <a:gd name="connsiteY7" fmla="*/ 688613 h 688613"/>
              <a:gd name="connsiteX8" fmla="*/ 0 w 172394"/>
              <a:gd name="connsiteY8" fmla="*/ 554790 h 688613"/>
              <a:gd name="connsiteX9" fmla="*/ 43098 w 172394"/>
              <a:gd name="connsiteY9" fmla="*/ 554790 h 688613"/>
              <a:gd name="connsiteX10" fmla="*/ 43098 w 172394"/>
              <a:gd name="connsiteY10" fmla="*/ 242238 h 688613"/>
              <a:gd name="connsiteX11" fmla="*/ 43099 w 172394"/>
              <a:gd name="connsiteY11" fmla="*/ 242238 h 688613"/>
              <a:gd name="connsiteX12" fmla="*/ 43099 w 172394"/>
              <a:gd name="connsiteY12" fmla="*/ 133823 h 688613"/>
              <a:gd name="connsiteX13" fmla="*/ 0 w 172394"/>
              <a:gd name="connsiteY13" fmla="*/ 133823 h 68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2394" h="688613">
                <a:moveTo>
                  <a:pt x="86197" y="0"/>
                </a:moveTo>
                <a:lnTo>
                  <a:pt x="172394" y="133823"/>
                </a:lnTo>
                <a:lnTo>
                  <a:pt x="129296" y="133823"/>
                </a:lnTo>
                <a:lnTo>
                  <a:pt x="129296" y="446375"/>
                </a:lnTo>
                <a:lnTo>
                  <a:pt x="129295" y="446375"/>
                </a:lnTo>
                <a:lnTo>
                  <a:pt x="129295" y="554790"/>
                </a:lnTo>
                <a:lnTo>
                  <a:pt x="172394" y="554790"/>
                </a:lnTo>
                <a:lnTo>
                  <a:pt x="86197" y="688613"/>
                </a:lnTo>
                <a:lnTo>
                  <a:pt x="0" y="554790"/>
                </a:lnTo>
                <a:lnTo>
                  <a:pt x="43098" y="554790"/>
                </a:lnTo>
                <a:lnTo>
                  <a:pt x="43098" y="242238"/>
                </a:lnTo>
                <a:lnTo>
                  <a:pt x="43099" y="242238"/>
                </a:lnTo>
                <a:lnTo>
                  <a:pt x="43099" y="133823"/>
                </a:lnTo>
                <a:lnTo>
                  <a:pt x="0" y="133823"/>
                </a:lnTo>
                <a:close/>
              </a:path>
            </a:pathLst>
          </a:custGeom>
          <a:ln w="25400">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000" dirty="0" err="1">
              <a:latin typeface="Arial" panose="020B0604020202020204" pitchFamily="34" charset="0"/>
              <a:cs typeface="Arial" panose="020B0604020202020204" pitchFamily="34" charset="0"/>
            </a:endParaRPr>
          </a:p>
        </p:txBody>
      </p:sp>
      <p:sp>
        <p:nvSpPr>
          <p:cNvPr id="41" name="Arrow: Up 40">
            <a:extLst>
              <a:ext uri="{FF2B5EF4-FFF2-40B4-BE49-F238E27FC236}">
                <a16:creationId xmlns:a16="http://schemas.microsoft.com/office/drawing/2014/main" id="{8A14D49B-AAD6-4304-BAEE-8FD60344CA65}"/>
              </a:ext>
            </a:extLst>
          </p:cNvPr>
          <p:cNvSpPr/>
          <p:nvPr/>
        </p:nvSpPr>
        <p:spPr bwMode="auto">
          <a:xfrm rot="5400000">
            <a:off x="6605888" y="2679480"/>
            <a:ext cx="172394" cy="734971"/>
          </a:xfrm>
          <a:prstGeom prst="upArrow">
            <a:avLst>
              <a:gd name="adj1" fmla="val 50000"/>
              <a:gd name="adj2" fmla="val 77626"/>
            </a:avLst>
          </a:prstGeom>
          <a:gradFill>
            <a:gsLst>
              <a:gs pos="0">
                <a:srgbClr val="A8D18D"/>
              </a:gs>
              <a:gs pos="35000">
                <a:srgbClr val="92D050"/>
              </a:gs>
              <a:gs pos="100000">
                <a:schemeClr val="accent1"/>
              </a:gs>
            </a:gsLst>
          </a:gradFill>
          <a:ln w="25400">
            <a:solidFill>
              <a:schemeClr val="accent1">
                <a:lumMod val="50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000" dirty="0" err="1">
              <a:latin typeface="Arial" panose="020B0604020202020204" pitchFamily="34" charset="0"/>
              <a:cs typeface="Arial" panose="020B0604020202020204" pitchFamily="34" charset="0"/>
            </a:endParaRPr>
          </a:p>
        </p:txBody>
      </p:sp>
      <p:sp>
        <p:nvSpPr>
          <p:cNvPr id="42" name="Content Placeholder 1">
            <a:extLst>
              <a:ext uri="{FF2B5EF4-FFF2-40B4-BE49-F238E27FC236}">
                <a16:creationId xmlns:a16="http://schemas.microsoft.com/office/drawing/2014/main" id="{34EEF548-AD81-4D46-B192-B35F4D6EF39F}"/>
              </a:ext>
            </a:extLst>
          </p:cNvPr>
          <p:cNvSpPr>
            <a:spLocks noGrp="1"/>
          </p:cNvSpPr>
          <p:nvPr>
            <p:ph idx="1"/>
          </p:nvPr>
        </p:nvSpPr>
        <p:spPr>
          <a:xfrm>
            <a:off x="8868270" y="864029"/>
            <a:ext cx="2982027" cy="5424180"/>
          </a:xfrm>
        </p:spPr>
        <p:txBody>
          <a:bodyPr anchor="ctr"/>
          <a:lstStyle/>
          <a:p>
            <a:pPr marL="0" indent="0">
              <a:buNone/>
            </a:pPr>
            <a:r>
              <a:rPr lang="en-GB" sz="2000" dirty="0"/>
              <a:t>The main access corridor through the factory must now use a one way system. This is shown with the green arrows</a:t>
            </a:r>
          </a:p>
          <a:p>
            <a:pPr marL="0" indent="0">
              <a:buNone/>
            </a:pPr>
            <a:endParaRPr lang="en-GB" sz="2000" dirty="0"/>
          </a:p>
          <a:p>
            <a:pPr marL="0" indent="0">
              <a:buNone/>
            </a:pPr>
            <a:r>
              <a:rPr lang="en-GB" sz="2000" dirty="0"/>
              <a:t>This is to reduce the opportunity to cross paths with another person who may also use the corridor in the opposite direction.</a:t>
            </a:r>
          </a:p>
          <a:p>
            <a:pPr marL="0" indent="0">
              <a:buNone/>
            </a:pPr>
            <a:endParaRPr lang="en-GB" sz="2000" dirty="0"/>
          </a:p>
          <a:p>
            <a:pPr marL="0" indent="0">
              <a:buNone/>
            </a:pPr>
            <a:r>
              <a:rPr lang="en-GB" sz="2000" dirty="0"/>
              <a:t>To facilitate this staff must use both the canteen and the production floor for travel.</a:t>
            </a:r>
          </a:p>
        </p:txBody>
      </p:sp>
      <p:sp>
        <p:nvSpPr>
          <p:cNvPr id="43" name="Freeform: Shape 42">
            <a:extLst>
              <a:ext uri="{FF2B5EF4-FFF2-40B4-BE49-F238E27FC236}">
                <a16:creationId xmlns:a16="http://schemas.microsoft.com/office/drawing/2014/main" id="{9E37D4AB-F13D-4B62-A1C6-24723E2BD82C}"/>
              </a:ext>
            </a:extLst>
          </p:cNvPr>
          <p:cNvSpPr/>
          <p:nvPr/>
        </p:nvSpPr>
        <p:spPr bwMode="auto">
          <a:xfrm>
            <a:off x="4271410" y="2259661"/>
            <a:ext cx="172394" cy="688613"/>
          </a:xfrm>
          <a:custGeom>
            <a:avLst/>
            <a:gdLst>
              <a:gd name="connsiteX0" fmla="*/ 86197 w 172394"/>
              <a:gd name="connsiteY0" fmla="*/ 0 h 688613"/>
              <a:gd name="connsiteX1" fmla="*/ 172394 w 172394"/>
              <a:gd name="connsiteY1" fmla="*/ 133823 h 688613"/>
              <a:gd name="connsiteX2" fmla="*/ 129296 w 172394"/>
              <a:gd name="connsiteY2" fmla="*/ 133823 h 688613"/>
              <a:gd name="connsiteX3" fmla="*/ 129296 w 172394"/>
              <a:gd name="connsiteY3" fmla="*/ 446375 h 688613"/>
              <a:gd name="connsiteX4" fmla="*/ 129295 w 172394"/>
              <a:gd name="connsiteY4" fmla="*/ 446375 h 688613"/>
              <a:gd name="connsiteX5" fmla="*/ 129295 w 172394"/>
              <a:gd name="connsiteY5" fmla="*/ 554790 h 688613"/>
              <a:gd name="connsiteX6" fmla="*/ 172394 w 172394"/>
              <a:gd name="connsiteY6" fmla="*/ 554790 h 688613"/>
              <a:gd name="connsiteX7" fmla="*/ 86197 w 172394"/>
              <a:gd name="connsiteY7" fmla="*/ 688613 h 688613"/>
              <a:gd name="connsiteX8" fmla="*/ 0 w 172394"/>
              <a:gd name="connsiteY8" fmla="*/ 554790 h 688613"/>
              <a:gd name="connsiteX9" fmla="*/ 43098 w 172394"/>
              <a:gd name="connsiteY9" fmla="*/ 554790 h 688613"/>
              <a:gd name="connsiteX10" fmla="*/ 43098 w 172394"/>
              <a:gd name="connsiteY10" fmla="*/ 242238 h 688613"/>
              <a:gd name="connsiteX11" fmla="*/ 43099 w 172394"/>
              <a:gd name="connsiteY11" fmla="*/ 242238 h 688613"/>
              <a:gd name="connsiteX12" fmla="*/ 43099 w 172394"/>
              <a:gd name="connsiteY12" fmla="*/ 133823 h 688613"/>
              <a:gd name="connsiteX13" fmla="*/ 0 w 172394"/>
              <a:gd name="connsiteY13" fmla="*/ 133823 h 68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2394" h="688613">
                <a:moveTo>
                  <a:pt x="86197" y="0"/>
                </a:moveTo>
                <a:lnTo>
                  <a:pt x="172394" y="133823"/>
                </a:lnTo>
                <a:lnTo>
                  <a:pt x="129296" y="133823"/>
                </a:lnTo>
                <a:lnTo>
                  <a:pt x="129296" y="446375"/>
                </a:lnTo>
                <a:lnTo>
                  <a:pt x="129295" y="446375"/>
                </a:lnTo>
                <a:lnTo>
                  <a:pt x="129295" y="554790"/>
                </a:lnTo>
                <a:lnTo>
                  <a:pt x="172394" y="554790"/>
                </a:lnTo>
                <a:lnTo>
                  <a:pt x="86197" y="688613"/>
                </a:lnTo>
                <a:lnTo>
                  <a:pt x="0" y="554790"/>
                </a:lnTo>
                <a:lnTo>
                  <a:pt x="43098" y="554790"/>
                </a:lnTo>
                <a:lnTo>
                  <a:pt x="43098" y="242238"/>
                </a:lnTo>
                <a:lnTo>
                  <a:pt x="43099" y="242238"/>
                </a:lnTo>
                <a:lnTo>
                  <a:pt x="43099" y="133823"/>
                </a:lnTo>
                <a:lnTo>
                  <a:pt x="0" y="133823"/>
                </a:lnTo>
                <a:close/>
              </a:path>
            </a:pathLst>
          </a:custGeom>
          <a:ln w="25400">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000" dirty="0" err="1">
              <a:latin typeface="Arial" panose="020B0604020202020204" pitchFamily="34" charset="0"/>
              <a:cs typeface="Arial" panose="020B0604020202020204" pitchFamily="34" charset="0"/>
            </a:endParaRPr>
          </a:p>
        </p:txBody>
      </p:sp>
      <p:sp>
        <p:nvSpPr>
          <p:cNvPr id="47" name="Freeform: Shape 46">
            <a:extLst>
              <a:ext uri="{FF2B5EF4-FFF2-40B4-BE49-F238E27FC236}">
                <a16:creationId xmlns:a16="http://schemas.microsoft.com/office/drawing/2014/main" id="{93F034A2-E07C-463F-8077-4231EA6256FF}"/>
              </a:ext>
            </a:extLst>
          </p:cNvPr>
          <p:cNvSpPr/>
          <p:nvPr/>
        </p:nvSpPr>
        <p:spPr bwMode="auto">
          <a:xfrm>
            <a:off x="1517015" y="2259661"/>
            <a:ext cx="172394" cy="688613"/>
          </a:xfrm>
          <a:custGeom>
            <a:avLst/>
            <a:gdLst>
              <a:gd name="connsiteX0" fmla="*/ 86197 w 172394"/>
              <a:gd name="connsiteY0" fmla="*/ 0 h 688613"/>
              <a:gd name="connsiteX1" fmla="*/ 172394 w 172394"/>
              <a:gd name="connsiteY1" fmla="*/ 133823 h 688613"/>
              <a:gd name="connsiteX2" fmla="*/ 129296 w 172394"/>
              <a:gd name="connsiteY2" fmla="*/ 133823 h 688613"/>
              <a:gd name="connsiteX3" fmla="*/ 129296 w 172394"/>
              <a:gd name="connsiteY3" fmla="*/ 446375 h 688613"/>
              <a:gd name="connsiteX4" fmla="*/ 129295 w 172394"/>
              <a:gd name="connsiteY4" fmla="*/ 446375 h 688613"/>
              <a:gd name="connsiteX5" fmla="*/ 129295 w 172394"/>
              <a:gd name="connsiteY5" fmla="*/ 554790 h 688613"/>
              <a:gd name="connsiteX6" fmla="*/ 172394 w 172394"/>
              <a:gd name="connsiteY6" fmla="*/ 554790 h 688613"/>
              <a:gd name="connsiteX7" fmla="*/ 86197 w 172394"/>
              <a:gd name="connsiteY7" fmla="*/ 688613 h 688613"/>
              <a:gd name="connsiteX8" fmla="*/ 0 w 172394"/>
              <a:gd name="connsiteY8" fmla="*/ 554790 h 688613"/>
              <a:gd name="connsiteX9" fmla="*/ 43098 w 172394"/>
              <a:gd name="connsiteY9" fmla="*/ 554790 h 688613"/>
              <a:gd name="connsiteX10" fmla="*/ 43098 w 172394"/>
              <a:gd name="connsiteY10" fmla="*/ 242238 h 688613"/>
              <a:gd name="connsiteX11" fmla="*/ 43099 w 172394"/>
              <a:gd name="connsiteY11" fmla="*/ 242238 h 688613"/>
              <a:gd name="connsiteX12" fmla="*/ 43099 w 172394"/>
              <a:gd name="connsiteY12" fmla="*/ 133823 h 688613"/>
              <a:gd name="connsiteX13" fmla="*/ 0 w 172394"/>
              <a:gd name="connsiteY13" fmla="*/ 133823 h 68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2394" h="688613">
                <a:moveTo>
                  <a:pt x="86197" y="0"/>
                </a:moveTo>
                <a:lnTo>
                  <a:pt x="172394" y="133823"/>
                </a:lnTo>
                <a:lnTo>
                  <a:pt x="129296" y="133823"/>
                </a:lnTo>
                <a:lnTo>
                  <a:pt x="129296" y="446375"/>
                </a:lnTo>
                <a:lnTo>
                  <a:pt x="129295" y="446375"/>
                </a:lnTo>
                <a:lnTo>
                  <a:pt x="129295" y="554790"/>
                </a:lnTo>
                <a:lnTo>
                  <a:pt x="172394" y="554790"/>
                </a:lnTo>
                <a:lnTo>
                  <a:pt x="86197" y="688613"/>
                </a:lnTo>
                <a:lnTo>
                  <a:pt x="0" y="554790"/>
                </a:lnTo>
                <a:lnTo>
                  <a:pt x="43098" y="554790"/>
                </a:lnTo>
                <a:lnTo>
                  <a:pt x="43098" y="242238"/>
                </a:lnTo>
                <a:lnTo>
                  <a:pt x="43099" y="242238"/>
                </a:lnTo>
                <a:lnTo>
                  <a:pt x="43099" y="133823"/>
                </a:lnTo>
                <a:lnTo>
                  <a:pt x="0" y="133823"/>
                </a:lnTo>
                <a:close/>
              </a:path>
            </a:pathLst>
          </a:custGeom>
          <a:ln w="25400">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000" dirty="0" err="1">
              <a:latin typeface="Arial" panose="020B0604020202020204" pitchFamily="34" charset="0"/>
              <a:cs typeface="Arial" panose="020B0604020202020204" pitchFamily="34" charset="0"/>
            </a:endParaRPr>
          </a:p>
        </p:txBody>
      </p:sp>
      <p:sp>
        <p:nvSpPr>
          <p:cNvPr id="48" name="Freeform: Shape 47">
            <a:extLst>
              <a:ext uri="{FF2B5EF4-FFF2-40B4-BE49-F238E27FC236}">
                <a16:creationId xmlns:a16="http://schemas.microsoft.com/office/drawing/2014/main" id="{9D8BB52C-4D5D-4FFF-956D-13FE5507EE68}"/>
              </a:ext>
            </a:extLst>
          </p:cNvPr>
          <p:cNvSpPr/>
          <p:nvPr/>
        </p:nvSpPr>
        <p:spPr bwMode="auto">
          <a:xfrm>
            <a:off x="3112380" y="2259661"/>
            <a:ext cx="172394" cy="688613"/>
          </a:xfrm>
          <a:custGeom>
            <a:avLst/>
            <a:gdLst>
              <a:gd name="connsiteX0" fmla="*/ 86197 w 172394"/>
              <a:gd name="connsiteY0" fmla="*/ 0 h 688613"/>
              <a:gd name="connsiteX1" fmla="*/ 172394 w 172394"/>
              <a:gd name="connsiteY1" fmla="*/ 133823 h 688613"/>
              <a:gd name="connsiteX2" fmla="*/ 129296 w 172394"/>
              <a:gd name="connsiteY2" fmla="*/ 133823 h 688613"/>
              <a:gd name="connsiteX3" fmla="*/ 129296 w 172394"/>
              <a:gd name="connsiteY3" fmla="*/ 446375 h 688613"/>
              <a:gd name="connsiteX4" fmla="*/ 129295 w 172394"/>
              <a:gd name="connsiteY4" fmla="*/ 446375 h 688613"/>
              <a:gd name="connsiteX5" fmla="*/ 129295 w 172394"/>
              <a:gd name="connsiteY5" fmla="*/ 554790 h 688613"/>
              <a:gd name="connsiteX6" fmla="*/ 172394 w 172394"/>
              <a:gd name="connsiteY6" fmla="*/ 554790 h 688613"/>
              <a:gd name="connsiteX7" fmla="*/ 86197 w 172394"/>
              <a:gd name="connsiteY7" fmla="*/ 688613 h 688613"/>
              <a:gd name="connsiteX8" fmla="*/ 0 w 172394"/>
              <a:gd name="connsiteY8" fmla="*/ 554790 h 688613"/>
              <a:gd name="connsiteX9" fmla="*/ 43098 w 172394"/>
              <a:gd name="connsiteY9" fmla="*/ 554790 h 688613"/>
              <a:gd name="connsiteX10" fmla="*/ 43098 w 172394"/>
              <a:gd name="connsiteY10" fmla="*/ 242238 h 688613"/>
              <a:gd name="connsiteX11" fmla="*/ 43099 w 172394"/>
              <a:gd name="connsiteY11" fmla="*/ 242238 h 688613"/>
              <a:gd name="connsiteX12" fmla="*/ 43099 w 172394"/>
              <a:gd name="connsiteY12" fmla="*/ 133823 h 688613"/>
              <a:gd name="connsiteX13" fmla="*/ 0 w 172394"/>
              <a:gd name="connsiteY13" fmla="*/ 133823 h 68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2394" h="688613">
                <a:moveTo>
                  <a:pt x="86197" y="0"/>
                </a:moveTo>
                <a:lnTo>
                  <a:pt x="172394" y="133823"/>
                </a:lnTo>
                <a:lnTo>
                  <a:pt x="129296" y="133823"/>
                </a:lnTo>
                <a:lnTo>
                  <a:pt x="129296" y="446375"/>
                </a:lnTo>
                <a:lnTo>
                  <a:pt x="129295" y="446375"/>
                </a:lnTo>
                <a:lnTo>
                  <a:pt x="129295" y="554790"/>
                </a:lnTo>
                <a:lnTo>
                  <a:pt x="172394" y="554790"/>
                </a:lnTo>
                <a:lnTo>
                  <a:pt x="86197" y="688613"/>
                </a:lnTo>
                <a:lnTo>
                  <a:pt x="0" y="554790"/>
                </a:lnTo>
                <a:lnTo>
                  <a:pt x="43098" y="554790"/>
                </a:lnTo>
                <a:lnTo>
                  <a:pt x="43098" y="242238"/>
                </a:lnTo>
                <a:lnTo>
                  <a:pt x="43099" y="242238"/>
                </a:lnTo>
                <a:lnTo>
                  <a:pt x="43099" y="133823"/>
                </a:lnTo>
                <a:lnTo>
                  <a:pt x="0" y="133823"/>
                </a:lnTo>
                <a:close/>
              </a:path>
            </a:pathLst>
          </a:custGeom>
          <a:ln w="25400">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000" dirty="0" err="1">
              <a:latin typeface="Arial" panose="020B0604020202020204" pitchFamily="34" charset="0"/>
              <a:cs typeface="Arial" panose="020B0604020202020204" pitchFamily="34" charset="0"/>
            </a:endParaRPr>
          </a:p>
        </p:txBody>
      </p:sp>
      <p:grpSp>
        <p:nvGrpSpPr>
          <p:cNvPr id="28" name="Group 27">
            <a:extLst>
              <a:ext uri="{FF2B5EF4-FFF2-40B4-BE49-F238E27FC236}">
                <a16:creationId xmlns:a16="http://schemas.microsoft.com/office/drawing/2014/main" id="{2ED13FBA-C721-4BC1-A95A-DA850891E10A}"/>
              </a:ext>
            </a:extLst>
          </p:cNvPr>
          <p:cNvGrpSpPr/>
          <p:nvPr/>
        </p:nvGrpSpPr>
        <p:grpSpPr>
          <a:xfrm>
            <a:off x="5861878" y="4707508"/>
            <a:ext cx="2666486" cy="1999865"/>
            <a:chOff x="5861878" y="4707508"/>
            <a:chExt cx="2666486" cy="1999865"/>
          </a:xfrm>
        </p:grpSpPr>
        <p:pic>
          <p:nvPicPr>
            <p:cNvPr id="22" name="Picture 21" descr="A picture containing indoor, building, sidewalk, floor&#10;&#10;Description automatically generated">
              <a:extLst>
                <a:ext uri="{FF2B5EF4-FFF2-40B4-BE49-F238E27FC236}">
                  <a16:creationId xmlns:a16="http://schemas.microsoft.com/office/drawing/2014/main" id="{EEF916E4-26EB-4389-8145-86B869CD62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1878" y="4707508"/>
              <a:ext cx="2666486" cy="1999865"/>
            </a:xfrm>
            <a:prstGeom prst="rect">
              <a:avLst/>
            </a:prstGeom>
          </p:spPr>
        </p:pic>
        <p:sp>
          <p:nvSpPr>
            <p:cNvPr id="24" name="Trapezoid 23">
              <a:extLst>
                <a:ext uri="{FF2B5EF4-FFF2-40B4-BE49-F238E27FC236}">
                  <a16:creationId xmlns:a16="http://schemas.microsoft.com/office/drawing/2014/main" id="{93E86317-22E7-46B9-86CD-6BE527B105EF}"/>
                </a:ext>
              </a:extLst>
            </p:cNvPr>
            <p:cNvSpPr/>
            <p:nvPr/>
          </p:nvSpPr>
          <p:spPr bwMode="auto">
            <a:xfrm>
              <a:off x="6929439" y="6381749"/>
              <a:ext cx="428566" cy="325623"/>
            </a:xfrm>
            <a:prstGeom prst="trapezoid">
              <a:avLst>
                <a:gd name="adj" fmla="val 11837"/>
              </a:avLst>
            </a:prstGeom>
            <a:noFill/>
            <a:ln w="381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39" name="Trapezoid 38">
              <a:extLst>
                <a:ext uri="{FF2B5EF4-FFF2-40B4-BE49-F238E27FC236}">
                  <a16:creationId xmlns:a16="http://schemas.microsoft.com/office/drawing/2014/main" id="{98E77E15-76C1-4FEE-8DC3-B41845267D30}"/>
                </a:ext>
              </a:extLst>
            </p:cNvPr>
            <p:cNvSpPr/>
            <p:nvPr/>
          </p:nvSpPr>
          <p:spPr bwMode="auto">
            <a:xfrm>
              <a:off x="7075952" y="5267126"/>
              <a:ext cx="168302" cy="140694"/>
            </a:xfrm>
            <a:prstGeom prst="trapezoid">
              <a:avLst>
                <a:gd name="adj" fmla="val 11837"/>
              </a:avLst>
            </a:prstGeom>
            <a:noFill/>
            <a:ln w="381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44" name="Trapezoid 43">
              <a:extLst>
                <a:ext uri="{FF2B5EF4-FFF2-40B4-BE49-F238E27FC236}">
                  <a16:creationId xmlns:a16="http://schemas.microsoft.com/office/drawing/2014/main" id="{42C01CA9-9E72-4FE0-8A2B-7C926DB3A480}"/>
                </a:ext>
              </a:extLst>
            </p:cNvPr>
            <p:cNvSpPr/>
            <p:nvPr/>
          </p:nvSpPr>
          <p:spPr bwMode="auto">
            <a:xfrm>
              <a:off x="7105650" y="5110996"/>
              <a:ext cx="108906" cy="74968"/>
            </a:xfrm>
            <a:prstGeom prst="trapezoid">
              <a:avLst>
                <a:gd name="adj" fmla="val 11837"/>
              </a:avLst>
            </a:prstGeom>
            <a:noFill/>
            <a:ln w="381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250995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36C4985-8D14-49B6-ACEE-DBB67681E27C}"/>
              </a:ext>
            </a:extLst>
          </p:cNvPr>
          <p:cNvSpPr>
            <a:spLocks noGrp="1"/>
          </p:cNvSpPr>
          <p:nvPr>
            <p:ph type="body" sz="quarter" idx="12"/>
          </p:nvPr>
        </p:nvSpPr>
        <p:spPr/>
        <p:txBody>
          <a:bodyPr/>
          <a:lstStyle/>
          <a:p>
            <a:r>
              <a:rPr lang="en-GB" dirty="0"/>
              <a:t>Total Employee Protection Measures</a:t>
            </a:r>
          </a:p>
        </p:txBody>
      </p:sp>
      <p:grpSp>
        <p:nvGrpSpPr>
          <p:cNvPr id="101" name="Group 100">
            <a:extLst>
              <a:ext uri="{FF2B5EF4-FFF2-40B4-BE49-F238E27FC236}">
                <a16:creationId xmlns:a16="http://schemas.microsoft.com/office/drawing/2014/main" id="{CC1B8DCE-EB97-475B-BE30-E262968A146F}"/>
              </a:ext>
            </a:extLst>
          </p:cNvPr>
          <p:cNvGrpSpPr/>
          <p:nvPr/>
        </p:nvGrpSpPr>
        <p:grpSpPr>
          <a:xfrm>
            <a:off x="5258311" y="1023889"/>
            <a:ext cx="1659643" cy="4856894"/>
            <a:chOff x="2379106" y="1283556"/>
            <a:chExt cx="1659643" cy="4856894"/>
          </a:xfrm>
        </p:grpSpPr>
        <p:grpSp>
          <p:nvGrpSpPr>
            <p:cNvPr id="76" name="Group 75">
              <a:extLst>
                <a:ext uri="{FF2B5EF4-FFF2-40B4-BE49-F238E27FC236}">
                  <a16:creationId xmlns:a16="http://schemas.microsoft.com/office/drawing/2014/main" id="{B6322E5E-1554-414F-9394-478E09A9C4BC}"/>
                </a:ext>
              </a:extLst>
            </p:cNvPr>
            <p:cNvGrpSpPr/>
            <p:nvPr/>
          </p:nvGrpSpPr>
          <p:grpSpPr>
            <a:xfrm>
              <a:off x="2379106" y="2784881"/>
              <a:ext cx="612407" cy="1931650"/>
              <a:chOff x="2379106" y="2784881"/>
              <a:chExt cx="612407" cy="1931650"/>
            </a:xfrm>
          </p:grpSpPr>
          <p:sp>
            <p:nvSpPr>
              <p:cNvPr id="29" name="Freeform: Shape 28">
                <a:extLst>
                  <a:ext uri="{FF2B5EF4-FFF2-40B4-BE49-F238E27FC236}">
                    <a16:creationId xmlns:a16="http://schemas.microsoft.com/office/drawing/2014/main" id="{9B36AD81-747E-409D-8711-2D9D9297EC9F}"/>
                  </a:ext>
                </a:extLst>
              </p:cNvPr>
              <p:cNvSpPr/>
              <p:nvPr/>
            </p:nvSpPr>
            <p:spPr bwMode="auto">
              <a:xfrm>
                <a:off x="2379106" y="3186577"/>
                <a:ext cx="373405" cy="1529954"/>
              </a:xfrm>
              <a:custGeom>
                <a:avLst/>
                <a:gdLst>
                  <a:gd name="connsiteX0" fmla="*/ 411719 w 411719"/>
                  <a:gd name="connsiteY0" fmla="*/ 0 h 1686937"/>
                  <a:gd name="connsiteX1" fmla="*/ 262560 w 411719"/>
                  <a:gd name="connsiteY1" fmla="*/ 1190942 h 1686937"/>
                  <a:gd name="connsiteX2" fmla="*/ 292242 w 411719"/>
                  <a:gd name="connsiteY2" fmla="*/ 1248854 h 1686937"/>
                  <a:gd name="connsiteX3" fmla="*/ 292657 w 411719"/>
                  <a:gd name="connsiteY3" fmla="*/ 1452561 h 1686937"/>
                  <a:gd name="connsiteX4" fmla="*/ 229000 w 411719"/>
                  <a:gd name="connsiteY4" fmla="*/ 1338261 h 1686937"/>
                  <a:gd name="connsiteX5" fmla="*/ 177406 w 411719"/>
                  <a:gd name="connsiteY5" fmla="*/ 1686937 h 1686937"/>
                  <a:gd name="connsiteX6" fmla="*/ 58343 w 411719"/>
                  <a:gd name="connsiteY6" fmla="*/ 1187737 h 1686937"/>
                  <a:gd name="connsiteX7" fmla="*/ 59333 w 411719"/>
                  <a:gd name="connsiteY7" fmla="*/ 1187728 h 1686937"/>
                  <a:gd name="connsiteX8" fmla="*/ 157719 w 411719"/>
                  <a:gd name="connsiteY8" fmla="*/ 19547 h 168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719" h="1686937">
                    <a:moveTo>
                      <a:pt x="411719" y="0"/>
                    </a:moveTo>
                    <a:lnTo>
                      <a:pt x="262560" y="1190942"/>
                    </a:lnTo>
                    <a:lnTo>
                      <a:pt x="292242" y="1248854"/>
                    </a:lnTo>
                    <a:cubicBezTo>
                      <a:pt x="324527" y="1325463"/>
                      <a:pt x="348776" y="1430535"/>
                      <a:pt x="292657" y="1452561"/>
                    </a:cubicBezTo>
                    <a:cubicBezTo>
                      <a:pt x="252388" y="1440655"/>
                      <a:pt x="250219" y="1376361"/>
                      <a:pt x="229000" y="1338261"/>
                    </a:cubicBezTo>
                    <a:cubicBezTo>
                      <a:pt x="83215" y="1526717"/>
                      <a:pt x="316048" y="1617543"/>
                      <a:pt x="177406" y="1686937"/>
                    </a:cubicBezTo>
                    <a:cubicBezTo>
                      <a:pt x="-100407" y="1527680"/>
                      <a:pt x="21831" y="1251743"/>
                      <a:pt x="58343" y="1187737"/>
                    </a:cubicBezTo>
                    <a:lnTo>
                      <a:pt x="59333" y="1187728"/>
                    </a:lnTo>
                    <a:lnTo>
                      <a:pt x="157719" y="19547"/>
                    </a:lnTo>
                    <a:close/>
                  </a:path>
                </a:pathLst>
              </a:custGeom>
              <a:solidFill>
                <a:srgbClr val="C88B62"/>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1C4FD02B-6F5A-4F9E-9C0D-60170432BF64}"/>
                  </a:ext>
                </a:extLst>
              </p:cNvPr>
              <p:cNvSpPr/>
              <p:nvPr/>
            </p:nvSpPr>
            <p:spPr bwMode="auto">
              <a:xfrm>
                <a:off x="2496232" y="2784881"/>
                <a:ext cx="495281" cy="512558"/>
              </a:xfrm>
              <a:custGeom>
                <a:avLst/>
                <a:gdLst>
                  <a:gd name="connsiteX0" fmla="*/ 0 w 546100"/>
                  <a:gd name="connsiteY0" fmla="*/ 0 h 612775"/>
                  <a:gd name="connsiteX1" fmla="*/ 546100 w 546100"/>
                  <a:gd name="connsiteY1" fmla="*/ 0 h 612775"/>
                  <a:gd name="connsiteX2" fmla="*/ 546100 w 546100"/>
                  <a:gd name="connsiteY2" fmla="*/ 612775 h 612775"/>
                  <a:gd name="connsiteX3" fmla="*/ 0 w 546100"/>
                  <a:gd name="connsiteY3" fmla="*/ 612775 h 612775"/>
                  <a:gd name="connsiteX4" fmla="*/ 0 w 546100"/>
                  <a:gd name="connsiteY4" fmla="*/ 0 h 612775"/>
                  <a:gd name="connsiteX0" fmla="*/ 0 w 546100"/>
                  <a:gd name="connsiteY0" fmla="*/ 612775 h 612775"/>
                  <a:gd name="connsiteX1" fmla="*/ 546100 w 546100"/>
                  <a:gd name="connsiteY1" fmla="*/ 0 h 612775"/>
                  <a:gd name="connsiteX2" fmla="*/ 546100 w 546100"/>
                  <a:gd name="connsiteY2" fmla="*/ 612775 h 612775"/>
                  <a:gd name="connsiteX3" fmla="*/ 0 w 546100"/>
                  <a:gd name="connsiteY3" fmla="*/ 612775 h 612775"/>
                  <a:gd name="connsiteX0" fmla="*/ 0 w 546100"/>
                  <a:gd name="connsiteY0" fmla="*/ 612775 h 612775"/>
                  <a:gd name="connsiteX1" fmla="*/ 546100 w 546100"/>
                  <a:gd name="connsiteY1" fmla="*/ 0 h 612775"/>
                  <a:gd name="connsiteX2" fmla="*/ 546100 w 546100"/>
                  <a:gd name="connsiteY2" fmla="*/ 612775 h 612775"/>
                  <a:gd name="connsiteX3" fmla="*/ 0 w 546100"/>
                  <a:gd name="connsiteY3" fmla="*/ 612775 h 612775"/>
                  <a:gd name="connsiteX0" fmla="*/ 0 w 546100"/>
                  <a:gd name="connsiteY0" fmla="*/ 612775 h 612775"/>
                  <a:gd name="connsiteX1" fmla="*/ 546100 w 546100"/>
                  <a:gd name="connsiteY1" fmla="*/ 0 h 612775"/>
                  <a:gd name="connsiteX2" fmla="*/ 546100 w 546100"/>
                  <a:gd name="connsiteY2" fmla="*/ 612775 h 612775"/>
                  <a:gd name="connsiteX3" fmla="*/ 0 w 546100"/>
                  <a:gd name="connsiteY3" fmla="*/ 612775 h 612775"/>
                </a:gdLst>
                <a:ahLst/>
                <a:cxnLst>
                  <a:cxn ang="0">
                    <a:pos x="connsiteX0" y="connsiteY0"/>
                  </a:cxn>
                  <a:cxn ang="0">
                    <a:pos x="connsiteX1" y="connsiteY1"/>
                  </a:cxn>
                  <a:cxn ang="0">
                    <a:pos x="connsiteX2" y="connsiteY2"/>
                  </a:cxn>
                  <a:cxn ang="0">
                    <a:pos x="connsiteX3" y="connsiteY3"/>
                  </a:cxn>
                </a:cxnLst>
                <a:rect l="l" t="t" r="r" b="b"/>
                <a:pathLst>
                  <a:path w="546100" h="612775">
                    <a:moveTo>
                      <a:pt x="0" y="612775"/>
                    </a:moveTo>
                    <a:cubicBezTo>
                      <a:pt x="7408" y="-45508"/>
                      <a:pt x="462492" y="10583"/>
                      <a:pt x="546100" y="0"/>
                    </a:cubicBezTo>
                    <a:lnTo>
                      <a:pt x="546100" y="612775"/>
                    </a:lnTo>
                    <a:lnTo>
                      <a:pt x="0" y="612775"/>
                    </a:lnTo>
                    <a:close/>
                  </a:path>
                </a:pathLst>
              </a:cu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71" name="Freeform: Shape 70">
                <a:extLst>
                  <a:ext uri="{FF2B5EF4-FFF2-40B4-BE49-F238E27FC236}">
                    <a16:creationId xmlns:a16="http://schemas.microsoft.com/office/drawing/2014/main" id="{CDEA1668-CEBF-4472-A027-B247424A6C94}"/>
                  </a:ext>
                </a:extLst>
              </p:cNvPr>
              <p:cNvSpPr/>
              <p:nvPr/>
            </p:nvSpPr>
            <p:spPr bwMode="auto">
              <a:xfrm>
                <a:off x="2379106" y="4257675"/>
                <a:ext cx="295865" cy="458856"/>
              </a:xfrm>
              <a:custGeom>
                <a:avLst/>
                <a:gdLst>
                  <a:gd name="connsiteX0" fmla="*/ 54326 w 295865"/>
                  <a:gd name="connsiteY0" fmla="*/ 0 h 458856"/>
                  <a:gd name="connsiteX1" fmla="*/ 239256 w 295865"/>
                  <a:gd name="connsiteY1" fmla="*/ 0 h 458856"/>
                  <a:gd name="connsiteX2" fmla="*/ 238127 w 295865"/>
                  <a:gd name="connsiteY2" fmla="*/ 9017 h 458856"/>
                  <a:gd name="connsiteX3" fmla="*/ 265047 w 295865"/>
                  <a:gd name="connsiteY3" fmla="*/ 61540 h 458856"/>
                  <a:gd name="connsiteX4" fmla="*/ 265423 w 295865"/>
                  <a:gd name="connsiteY4" fmla="*/ 246291 h 458856"/>
                  <a:gd name="connsiteX5" fmla="*/ 207690 w 295865"/>
                  <a:gd name="connsiteY5" fmla="*/ 142627 h 458856"/>
                  <a:gd name="connsiteX6" fmla="*/ 160897 w 295865"/>
                  <a:gd name="connsiteY6" fmla="*/ 458856 h 458856"/>
                  <a:gd name="connsiteX7" fmla="*/ 52914 w 295865"/>
                  <a:gd name="connsiteY7" fmla="*/ 6111 h 458856"/>
                  <a:gd name="connsiteX8" fmla="*/ 53812 w 295865"/>
                  <a:gd name="connsiteY8" fmla="*/ 6103 h 45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865" h="458856">
                    <a:moveTo>
                      <a:pt x="54326" y="0"/>
                    </a:moveTo>
                    <a:lnTo>
                      <a:pt x="239256" y="0"/>
                    </a:lnTo>
                    <a:lnTo>
                      <a:pt x="238127" y="9017"/>
                    </a:lnTo>
                    <a:lnTo>
                      <a:pt x="265047" y="61540"/>
                    </a:lnTo>
                    <a:cubicBezTo>
                      <a:pt x="294327" y="131020"/>
                      <a:pt x="316320" y="226314"/>
                      <a:pt x="265423" y="246291"/>
                    </a:cubicBezTo>
                    <a:cubicBezTo>
                      <a:pt x="228901" y="235493"/>
                      <a:pt x="226934" y="177182"/>
                      <a:pt x="207690" y="142627"/>
                    </a:cubicBezTo>
                    <a:cubicBezTo>
                      <a:pt x="75471" y="313546"/>
                      <a:pt x="286637" y="395920"/>
                      <a:pt x="160897" y="458856"/>
                    </a:cubicBezTo>
                    <a:cubicBezTo>
                      <a:pt x="-91063" y="314419"/>
                      <a:pt x="19800" y="64160"/>
                      <a:pt x="52914" y="6111"/>
                    </a:cubicBezTo>
                    <a:lnTo>
                      <a:pt x="53812" y="6103"/>
                    </a:lnTo>
                    <a:close/>
                  </a:path>
                </a:pathLst>
              </a:custGeom>
              <a:solidFill>
                <a:schemeClr val="accent3">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grpSp>
        <p:grpSp>
          <p:nvGrpSpPr>
            <p:cNvPr id="77" name="Group 76">
              <a:extLst>
                <a:ext uri="{FF2B5EF4-FFF2-40B4-BE49-F238E27FC236}">
                  <a16:creationId xmlns:a16="http://schemas.microsoft.com/office/drawing/2014/main" id="{25098054-22A5-48D4-BA5F-63162EF0F487}"/>
                </a:ext>
              </a:extLst>
            </p:cNvPr>
            <p:cNvGrpSpPr/>
            <p:nvPr/>
          </p:nvGrpSpPr>
          <p:grpSpPr>
            <a:xfrm>
              <a:off x="3442493" y="2784881"/>
              <a:ext cx="596256" cy="1931650"/>
              <a:chOff x="3442493" y="2784881"/>
              <a:chExt cx="596256" cy="1931650"/>
            </a:xfrm>
          </p:grpSpPr>
          <p:grpSp>
            <p:nvGrpSpPr>
              <p:cNvPr id="58" name="Group 57">
                <a:extLst>
                  <a:ext uri="{FF2B5EF4-FFF2-40B4-BE49-F238E27FC236}">
                    <a16:creationId xmlns:a16="http://schemas.microsoft.com/office/drawing/2014/main" id="{20AD180D-F070-4936-A842-DC5D178D1D5D}"/>
                  </a:ext>
                </a:extLst>
              </p:cNvPr>
              <p:cNvGrpSpPr/>
              <p:nvPr/>
            </p:nvGrpSpPr>
            <p:grpSpPr>
              <a:xfrm>
                <a:off x="3442493" y="2784881"/>
                <a:ext cx="596256" cy="1931650"/>
                <a:chOff x="3442493" y="2784881"/>
                <a:chExt cx="596256" cy="1931650"/>
              </a:xfrm>
            </p:grpSpPr>
            <p:sp>
              <p:nvSpPr>
                <p:cNvPr id="30" name="Freeform: Shape 29">
                  <a:extLst>
                    <a:ext uri="{FF2B5EF4-FFF2-40B4-BE49-F238E27FC236}">
                      <a16:creationId xmlns:a16="http://schemas.microsoft.com/office/drawing/2014/main" id="{C805ACFA-844B-4CA3-A35B-1DB8C33AE6A3}"/>
                    </a:ext>
                  </a:extLst>
                </p:cNvPr>
                <p:cNvSpPr/>
                <p:nvPr/>
              </p:nvSpPr>
              <p:spPr bwMode="auto">
                <a:xfrm flipH="1">
                  <a:off x="3665344" y="3186577"/>
                  <a:ext cx="373405" cy="1529954"/>
                </a:xfrm>
                <a:custGeom>
                  <a:avLst/>
                  <a:gdLst>
                    <a:gd name="connsiteX0" fmla="*/ 411719 w 411719"/>
                    <a:gd name="connsiteY0" fmla="*/ 0 h 1686937"/>
                    <a:gd name="connsiteX1" fmla="*/ 262560 w 411719"/>
                    <a:gd name="connsiteY1" fmla="*/ 1190942 h 1686937"/>
                    <a:gd name="connsiteX2" fmla="*/ 292242 w 411719"/>
                    <a:gd name="connsiteY2" fmla="*/ 1248854 h 1686937"/>
                    <a:gd name="connsiteX3" fmla="*/ 292657 w 411719"/>
                    <a:gd name="connsiteY3" fmla="*/ 1452561 h 1686937"/>
                    <a:gd name="connsiteX4" fmla="*/ 229000 w 411719"/>
                    <a:gd name="connsiteY4" fmla="*/ 1338261 h 1686937"/>
                    <a:gd name="connsiteX5" fmla="*/ 177406 w 411719"/>
                    <a:gd name="connsiteY5" fmla="*/ 1686937 h 1686937"/>
                    <a:gd name="connsiteX6" fmla="*/ 58343 w 411719"/>
                    <a:gd name="connsiteY6" fmla="*/ 1187737 h 1686937"/>
                    <a:gd name="connsiteX7" fmla="*/ 59333 w 411719"/>
                    <a:gd name="connsiteY7" fmla="*/ 1187728 h 1686937"/>
                    <a:gd name="connsiteX8" fmla="*/ 157719 w 411719"/>
                    <a:gd name="connsiteY8" fmla="*/ 19547 h 168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719" h="1686937">
                      <a:moveTo>
                        <a:pt x="411719" y="0"/>
                      </a:moveTo>
                      <a:lnTo>
                        <a:pt x="262560" y="1190942"/>
                      </a:lnTo>
                      <a:lnTo>
                        <a:pt x="292242" y="1248854"/>
                      </a:lnTo>
                      <a:cubicBezTo>
                        <a:pt x="324527" y="1325463"/>
                        <a:pt x="348776" y="1430535"/>
                        <a:pt x="292657" y="1452561"/>
                      </a:cubicBezTo>
                      <a:cubicBezTo>
                        <a:pt x="252388" y="1440655"/>
                        <a:pt x="250219" y="1376361"/>
                        <a:pt x="229000" y="1338261"/>
                      </a:cubicBezTo>
                      <a:cubicBezTo>
                        <a:pt x="83215" y="1526717"/>
                        <a:pt x="316048" y="1617543"/>
                        <a:pt x="177406" y="1686937"/>
                      </a:cubicBezTo>
                      <a:cubicBezTo>
                        <a:pt x="-100407" y="1527680"/>
                        <a:pt x="21831" y="1251743"/>
                        <a:pt x="58343" y="1187737"/>
                      </a:cubicBezTo>
                      <a:lnTo>
                        <a:pt x="59333" y="1187728"/>
                      </a:lnTo>
                      <a:lnTo>
                        <a:pt x="157719" y="19547"/>
                      </a:lnTo>
                      <a:close/>
                    </a:path>
                  </a:pathLst>
                </a:custGeom>
                <a:solidFill>
                  <a:srgbClr val="C88B62"/>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15" name="Rectangle 13">
                  <a:extLst>
                    <a:ext uri="{FF2B5EF4-FFF2-40B4-BE49-F238E27FC236}">
                      <a16:creationId xmlns:a16="http://schemas.microsoft.com/office/drawing/2014/main" id="{94AEC088-BAE4-45AA-8ACF-3131F9D9EF3C}"/>
                    </a:ext>
                  </a:extLst>
                </p:cNvPr>
                <p:cNvSpPr/>
                <p:nvPr/>
              </p:nvSpPr>
              <p:spPr bwMode="auto">
                <a:xfrm flipH="1">
                  <a:off x="3442493" y="2784881"/>
                  <a:ext cx="495281" cy="512558"/>
                </a:xfrm>
                <a:custGeom>
                  <a:avLst/>
                  <a:gdLst>
                    <a:gd name="connsiteX0" fmla="*/ 0 w 546100"/>
                    <a:gd name="connsiteY0" fmla="*/ 0 h 612775"/>
                    <a:gd name="connsiteX1" fmla="*/ 546100 w 546100"/>
                    <a:gd name="connsiteY1" fmla="*/ 0 h 612775"/>
                    <a:gd name="connsiteX2" fmla="*/ 546100 w 546100"/>
                    <a:gd name="connsiteY2" fmla="*/ 612775 h 612775"/>
                    <a:gd name="connsiteX3" fmla="*/ 0 w 546100"/>
                    <a:gd name="connsiteY3" fmla="*/ 612775 h 612775"/>
                    <a:gd name="connsiteX4" fmla="*/ 0 w 546100"/>
                    <a:gd name="connsiteY4" fmla="*/ 0 h 612775"/>
                    <a:gd name="connsiteX0" fmla="*/ 0 w 546100"/>
                    <a:gd name="connsiteY0" fmla="*/ 612775 h 612775"/>
                    <a:gd name="connsiteX1" fmla="*/ 546100 w 546100"/>
                    <a:gd name="connsiteY1" fmla="*/ 0 h 612775"/>
                    <a:gd name="connsiteX2" fmla="*/ 546100 w 546100"/>
                    <a:gd name="connsiteY2" fmla="*/ 612775 h 612775"/>
                    <a:gd name="connsiteX3" fmla="*/ 0 w 546100"/>
                    <a:gd name="connsiteY3" fmla="*/ 612775 h 612775"/>
                    <a:gd name="connsiteX0" fmla="*/ 0 w 546100"/>
                    <a:gd name="connsiteY0" fmla="*/ 612775 h 612775"/>
                    <a:gd name="connsiteX1" fmla="*/ 546100 w 546100"/>
                    <a:gd name="connsiteY1" fmla="*/ 0 h 612775"/>
                    <a:gd name="connsiteX2" fmla="*/ 546100 w 546100"/>
                    <a:gd name="connsiteY2" fmla="*/ 612775 h 612775"/>
                    <a:gd name="connsiteX3" fmla="*/ 0 w 546100"/>
                    <a:gd name="connsiteY3" fmla="*/ 612775 h 612775"/>
                    <a:gd name="connsiteX0" fmla="*/ 0 w 546100"/>
                    <a:gd name="connsiteY0" fmla="*/ 612775 h 612775"/>
                    <a:gd name="connsiteX1" fmla="*/ 546100 w 546100"/>
                    <a:gd name="connsiteY1" fmla="*/ 0 h 612775"/>
                    <a:gd name="connsiteX2" fmla="*/ 546100 w 546100"/>
                    <a:gd name="connsiteY2" fmla="*/ 612775 h 612775"/>
                    <a:gd name="connsiteX3" fmla="*/ 0 w 546100"/>
                    <a:gd name="connsiteY3" fmla="*/ 612775 h 612775"/>
                  </a:gdLst>
                  <a:ahLst/>
                  <a:cxnLst>
                    <a:cxn ang="0">
                      <a:pos x="connsiteX0" y="connsiteY0"/>
                    </a:cxn>
                    <a:cxn ang="0">
                      <a:pos x="connsiteX1" y="connsiteY1"/>
                    </a:cxn>
                    <a:cxn ang="0">
                      <a:pos x="connsiteX2" y="connsiteY2"/>
                    </a:cxn>
                    <a:cxn ang="0">
                      <a:pos x="connsiteX3" y="connsiteY3"/>
                    </a:cxn>
                  </a:cxnLst>
                  <a:rect l="l" t="t" r="r" b="b"/>
                  <a:pathLst>
                    <a:path w="546100" h="612775">
                      <a:moveTo>
                        <a:pt x="0" y="612775"/>
                      </a:moveTo>
                      <a:cubicBezTo>
                        <a:pt x="7408" y="-45508"/>
                        <a:pt x="462492" y="10583"/>
                        <a:pt x="546100" y="0"/>
                      </a:cubicBezTo>
                      <a:lnTo>
                        <a:pt x="546100" y="612775"/>
                      </a:lnTo>
                      <a:lnTo>
                        <a:pt x="0" y="612775"/>
                      </a:lnTo>
                      <a:close/>
                    </a:path>
                  </a:pathLst>
                </a:cu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grpSp>
          <p:sp>
            <p:nvSpPr>
              <p:cNvPr id="72" name="Freeform: Shape 71">
                <a:extLst>
                  <a:ext uri="{FF2B5EF4-FFF2-40B4-BE49-F238E27FC236}">
                    <a16:creationId xmlns:a16="http://schemas.microsoft.com/office/drawing/2014/main" id="{5DB9EE75-396E-4762-8A2A-6933F55BE25B}"/>
                  </a:ext>
                </a:extLst>
              </p:cNvPr>
              <p:cNvSpPr/>
              <p:nvPr/>
            </p:nvSpPr>
            <p:spPr bwMode="auto">
              <a:xfrm flipH="1">
                <a:off x="3742884" y="4257675"/>
                <a:ext cx="295865" cy="458856"/>
              </a:xfrm>
              <a:custGeom>
                <a:avLst/>
                <a:gdLst>
                  <a:gd name="connsiteX0" fmla="*/ 54326 w 295865"/>
                  <a:gd name="connsiteY0" fmla="*/ 0 h 458856"/>
                  <a:gd name="connsiteX1" fmla="*/ 239256 w 295865"/>
                  <a:gd name="connsiteY1" fmla="*/ 0 h 458856"/>
                  <a:gd name="connsiteX2" fmla="*/ 238127 w 295865"/>
                  <a:gd name="connsiteY2" fmla="*/ 9017 h 458856"/>
                  <a:gd name="connsiteX3" fmla="*/ 265047 w 295865"/>
                  <a:gd name="connsiteY3" fmla="*/ 61540 h 458856"/>
                  <a:gd name="connsiteX4" fmla="*/ 265423 w 295865"/>
                  <a:gd name="connsiteY4" fmla="*/ 246291 h 458856"/>
                  <a:gd name="connsiteX5" fmla="*/ 207690 w 295865"/>
                  <a:gd name="connsiteY5" fmla="*/ 142627 h 458856"/>
                  <a:gd name="connsiteX6" fmla="*/ 160897 w 295865"/>
                  <a:gd name="connsiteY6" fmla="*/ 458856 h 458856"/>
                  <a:gd name="connsiteX7" fmla="*/ 52914 w 295865"/>
                  <a:gd name="connsiteY7" fmla="*/ 6111 h 458856"/>
                  <a:gd name="connsiteX8" fmla="*/ 53812 w 295865"/>
                  <a:gd name="connsiteY8" fmla="*/ 6103 h 45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865" h="458856">
                    <a:moveTo>
                      <a:pt x="54326" y="0"/>
                    </a:moveTo>
                    <a:lnTo>
                      <a:pt x="239256" y="0"/>
                    </a:lnTo>
                    <a:lnTo>
                      <a:pt x="238127" y="9017"/>
                    </a:lnTo>
                    <a:lnTo>
                      <a:pt x="265047" y="61540"/>
                    </a:lnTo>
                    <a:cubicBezTo>
                      <a:pt x="294327" y="131020"/>
                      <a:pt x="316320" y="226314"/>
                      <a:pt x="265423" y="246291"/>
                    </a:cubicBezTo>
                    <a:cubicBezTo>
                      <a:pt x="228901" y="235493"/>
                      <a:pt x="226934" y="177182"/>
                      <a:pt x="207690" y="142627"/>
                    </a:cubicBezTo>
                    <a:cubicBezTo>
                      <a:pt x="75471" y="313546"/>
                      <a:pt x="286637" y="395920"/>
                      <a:pt x="160897" y="458856"/>
                    </a:cubicBezTo>
                    <a:cubicBezTo>
                      <a:pt x="-91063" y="314419"/>
                      <a:pt x="19800" y="64160"/>
                      <a:pt x="52914" y="6111"/>
                    </a:cubicBezTo>
                    <a:lnTo>
                      <a:pt x="53812" y="6103"/>
                    </a:lnTo>
                    <a:close/>
                  </a:path>
                </a:pathLst>
              </a:custGeom>
              <a:solidFill>
                <a:schemeClr val="accent3">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grpSp>
        <p:sp>
          <p:nvSpPr>
            <p:cNvPr id="22" name="Freeform: Shape 21">
              <a:extLst>
                <a:ext uri="{FF2B5EF4-FFF2-40B4-BE49-F238E27FC236}">
                  <a16:creationId xmlns:a16="http://schemas.microsoft.com/office/drawing/2014/main" id="{F3F77651-5740-49B5-97A5-B572B8513C9D}"/>
                </a:ext>
              </a:extLst>
            </p:cNvPr>
            <p:cNvSpPr/>
            <p:nvPr/>
          </p:nvSpPr>
          <p:spPr bwMode="auto">
            <a:xfrm flipH="1" flipV="1">
              <a:off x="2730683" y="4017418"/>
              <a:ext cx="986729" cy="1829855"/>
            </a:xfrm>
            <a:custGeom>
              <a:avLst/>
              <a:gdLst>
                <a:gd name="connsiteX0" fmla="*/ 1032926 w 1087974"/>
                <a:gd name="connsiteY0" fmla="*/ 2017610 h 2017610"/>
                <a:gd name="connsiteX1" fmla="*/ 1032156 w 1087974"/>
                <a:gd name="connsiteY1" fmla="*/ 2017610 h 2017610"/>
                <a:gd name="connsiteX2" fmla="*/ 28856 w 1087974"/>
                <a:gd name="connsiteY2" fmla="*/ 2017610 h 2017610"/>
                <a:gd name="connsiteX3" fmla="*/ 6680 w 1087974"/>
                <a:gd name="connsiteY3" fmla="*/ 335171 h 2017610"/>
                <a:gd name="connsiteX4" fmla="*/ 7599 w 1087974"/>
                <a:gd name="connsiteY4" fmla="*/ 0 h 2017610"/>
                <a:gd name="connsiteX5" fmla="*/ 511456 w 1087974"/>
                <a:gd name="connsiteY5" fmla="*/ 0 h 2017610"/>
                <a:gd name="connsiteX6" fmla="*/ 511456 w 1087974"/>
                <a:gd name="connsiteY6" fmla="*/ 1609724 h 2017610"/>
                <a:gd name="connsiteX7" fmla="*/ 582894 w 1087974"/>
                <a:gd name="connsiteY7" fmla="*/ 1609724 h 2017610"/>
                <a:gd name="connsiteX8" fmla="*/ 582894 w 1087974"/>
                <a:gd name="connsiteY8" fmla="*/ 0 h 2017610"/>
                <a:gd name="connsiteX9" fmla="*/ 1076523 w 1087974"/>
                <a:gd name="connsiteY9" fmla="*/ 0 h 2017610"/>
                <a:gd name="connsiteX10" fmla="*/ 1075338 w 1087974"/>
                <a:gd name="connsiteY10" fmla="*/ 154387 h 2017610"/>
                <a:gd name="connsiteX11" fmla="*/ 1032926 w 1087974"/>
                <a:gd name="connsiteY11" fmla="*/ 2017610 h 201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7974" h="2017610">
                  <a:moveTo>
                    <a:pt x="1032926" y="2017610"/>
                  </a:moveTo>
                  <a:lnTo>
                    <a:pt x="1032156" y="2017610"/>
                  </a:lnTo>
                  <a:lnTo>
                    <a:pt x="28856" y="2017610"/>
                  </a:lnTo>
                  <a:cubicBezTo>
                    <a:pt x="-12023" y="1456798"/>
                    <a:pt x="677" y="895984"/>
                    <a:pt x="6680" y="335171"/>
                  </a:cubicBezTo>
                  <a:lnTo>
                    <a:pt x="7599" y="0"/>
                  </a:lnTo>
                  <a:lnTo>
                    <a:pt x="511456" y="0"/>
                  </a:lnTo>
                  <a:lnTo>
                    <a:pt x="511456" y="1609724"/>
                  </a:lnTo>
                  <a:lnTo>
                    <a:pt x="582894" y="1609724"/>
                  </a:lnTo>
                  <a:lnTo>
                    <a:pt x="582894" y="0"/>
                  </a:lnTo>
                  <a:lnTo>
                    <a:pt x="1076523" y="0"/>
                  </a:lnTo>
                  <a:lnTo>
                    <a:pt x="1075338" y="154387"/>
                  </a:lnTo>
                  <a:cubicBezTo>
                    <a:pt x="1077609" y="773638"/>
                    <a:pt x="1120900" y="1388332"/>
                    <a:pt x="1032926" y="2017610"/>
                  </a:cubicBezTo>
                  <a:close/>
                </a:path>
              </a:pathLst>
            </a:custGeom>
            <a:solidFill>
              <a:schemeClr val="bg1">
                <a:lumMod val="6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grpSp>
          <p:nvGrpSpPr>
            <p:cNvPr id="75" name="Group 74">
              <a:extLst>
                <a:ext uri="{FF2B5EF4-FFF2-40B4-BE49-F238E27FC236}">
                  <a16:creationId xmlns:a16="http://schemas.microsoft.com/office/drawing/2014/main" id="{D29C643D-A6A8-4BF3-8C7D-1B5DADF9D57A}"/>
                </a:ext>
              </a:extLst>
            </p:cNvPr>
            <p:cNvGrpSpPr/>
            <p:nvPr/>
          </p:nvGrpSpPr>
          <p:grpSpPr>
            <a:xfrm>
              <a:off x="2536545" y="5847274"/>
              <a:ext cx="1370644" cy="293176"/>
              <a:chOff x="2536545" y="5847274"/>
              <a:chExt cx="1370644" cy="293176"/>
            </a:xfrm>
          </p:grpSpPr>
          <p:sp>
            <p:nvSpPr>
              <p:cNvPr id="74" name="Rectangle 73">
                <a:extLst>
                  <a:ext uri="{FF2B5EF4-FFF2-40B4-BE49-F238E27FC236}">
                    <a16:creationId xmlns:a16="http://schemas.microsoft.com/office/drawing/2014/main" id="{BCCC4AA9-8862-4D70-B953-DB5DE59E1891}"/>
                  </a:ext>
                </a:extLst>
              </p:cNvPr>
              <p:cNvSpPr/>
              <p:nvPr/>
            </p:nvSpPr>
            <p:spPr bwMode="auto">
              <a:xfrm>
                <a:off x="3255691" y="6048339"/>
                <a:ext cx="651498" cy="92111"/>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73" name="Rectangle 72">
                <a:extLst>
                  <a:ext uri="{FF2B5EF4-FFF2-40B4-BE49-F238E27FC236}">
                    <a16:creationId xmlns:a16="http://schemas.microsoft.com/office/drawing/2014/main" id="{CBDF5010-7C86-41B5-97E9-0C892EABB0E5}"/>
                  </a:ext>
                </a:extLst>
              </p:cNvPr>
              <p:cNvSpPr/>
              <p:nvPr/>
            </p:nvSpPr>
            <p:spPr bwMode="auto">
              <a:xfrm>
                <a:off x="2536545" y="6048339"/>
                <a:ext cx="651498" cy="92111"/>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grpSp>
            <p:nvGrpSpPr>
              <p:cNvPr id="56" name="Group 55">
                <a:extLst>
                  <a:ext uri="{FF2B5EF4-FFF2-40B4-BE49-F238E27FC236}">
                    <a16:creationId xmlns:a16="http://schemas.microsoft.com/office/drawing/2014/main" id="{A1EC23F6-B1BF-4C4E-8FBC-CA27A780F14C}"/>
                  </a:ext>
                </a:extLst>
              </p:cNvPr>
              <p:cNvGrpSpPr/>
              <p:nvPr/>
            </p:nvGrpSpPr>
            <p:grpSpPr>
              <a:xfrm>
                <a:off x="2536545" y="5847274"/>
                <a:ext cx="1370644" cy="241881"/>
                <a:chOff x="2536545" y="5847274"/>
                <a:chExt cx="1370644" cy="241881"/>
              </a:xfrm>
              <a:solidFill>
                <a:schemeClr val="bg1">
                  <a:lumMod val="85000"/>
                </a:schemeClr>
              </a:solidFill>
            </p:grpSpPr>
            <p:sp>
              <p:nvSpPr>
                <p:cNvPr id="24" name="Rectangle 23">
                  <a:extLst>
                    <a:ext uri="{FF2B5EF4-FFF2-40B4-BE49-F238E27FC236}">
                      <a16:creationId xmlns:a16="http://schemas.microsoft.com/office/drawing/2014/main" id="{AB0B8237-0435-4139-A83C-985D3107E138}"/>
                    </a:ext>
                  </a:extLst>
                </p:cNvPr>
                <p:cNvSpPr/>
                <p:nvPr/>
              </p:nvSpPr>
              <p:spPr bwMode="auto">
                <a:xfrm>
                  <a:off x="2536545" y="5847274"/>
                  <a:ext cx="651498" cy="241881"/>
                </a:xfrm>
                <a:custGeom>
                  <a:avLst/>
                  <a:gdLst>
                    <a:gd name="connsiteX0" fmla="*/ 0 w 718346"/>
                    <a:gd name="connsiteY0" fmla="*/ 0 h 266700"/>
                    <a:gd name="connsiteX1" fmla="*/ 718346 w 718346"/>
                    <a:gd name="connsiteY1" fmla="*/ 0 h 266700"/>
                    <a:gd name="connsiteX2" fmla="*/ 718346 w 718346"/>
                    <a:gd name="connsiteY2" fmla="*/ 266700 h 266700"/>
                    <a:gd name="connsiteX3" fmla="*/ 0 w 718346"/>
                    <a:gd name="connsiteY3" fmla="*/ 266700 h 266700"/>
                    <a:gd name="connsiteX4" fmla="*/ 0 w 718346"/>
                    <a:gd name="connsiteY4" fmla="*/ 0 h 266700"/>
                    <a:gd name="connsiteX0" fmla="*/ 0 w 718346"/>
                    <a:gd name="connsiteY0" fmla="*/ 0 h 266700"/>
                    <a:gd name="connsiteX1" fmla="*/ 209550 w 718346"/>
                    <a:gd name="connsiteY1" fmla="*/ 0 h 266700"/>
                    <a:gd name="connsiteX2" fmla="*/ 718346 w 718346"/>
                    <a:gd name="connsiteY2" fmla="*/ 0 h 266700"/>
                    <a:gd name="connsiteX3" fmla="*/ 718346 w 718346"/>
                    <a:gd name="connsiteY3" fmla="*/ 266700 h 266700"/>
                    <a:gd name="connsiteX4" fmla="*/ 0 w 718346"/>
                    <a:gd name="connsiteY4" fmla="*/ 266700 h 266700"/>
                    <a:gd name="connsiteX5" fmla="*/ 0 w 718346"/>
                    <a:gd name="connsiteY5" fmla="*/ 0 h 266700"/>
                    <a:gd name="connsiteX0" fmla="*/ 0 w 718346"/>
                    <a:gd name="connsiteY0" fmla="*/ 266700 h 266700"/>
                    <a:gd name="connsiteX1" fmla="*/ 209550 w 718346"/>
                    <a:gd name="connsiteY1" fmla="*/ 0 h 266700"/>
                    <a:gd name="connsiteX2" fmla="*/ 718346 w 718346"/>
                    <a:gd name="connsiteY2" fmla="*/ 0 h 266700"/>
                    <a:gd name="connsiteX3" fmla="*/ 718346 w 718346"/>
                    <a:gd name="connsiteY3" fmla="*/ 266700 h 266700"/>
                    <a:gd name="connsiteX4" fmla="*/ 0 w 718346"/>
                    <a:gd name="connsiteY4" fmla="*/ 266700 h 266700"/>
                    <a:gd name="connsiteX0" fmla="*/ 0 w 718346"/>
                    <a:gd name="connsiteY0" fmla="*/ 266700 h 266700"/>
                    <a:gd name="connsiteX1" fmla="*/ 209550 w 718346"/>
                    <a:gd name="connsiteY1" fmla="*/ 0 h 266700"/>
                    <a:gd name="connsiteX2" fmla="*/ 718346 w 718346"/>
                    <a:gd name="connsiteY2" fmla="*/ 0 h 266700"/>
                    <a:gd name="connsiteX3" fmla="*/ 718346 w 718346"/>
                    <a:gd name="connsiteY3" fmla="*/ 266700 h 266700"/>
                    <a:gd name="connsiteX4" fmla="*/ 0 w 718346"/>
                    <a:gd name="connsiteY4" fmla="*/ 266700 h 266700"/>
                    <a:gd name="connsiteX0" fmla="*/ 0 w 718346"/>
                    <a:gd name="connsiteY0" fmla="*/ 266700 h 266700"/>
                    <a:gd name="connsiteX1" fmla="*/ 209550 w 718346"/>
                    <a:gd name="connsiteY1" fmla="*/ 0 h 266700"/>
                    <a:gd name="connsiteX2" fmla="*/ 718346 w 718346"/>
                    <a:gd name="connsiteY2" fmla="*/ 0 h 266700"/>
                    <a:gd name="connsiteX3" fmla="*/ 718346 w 718346"/>
                    <a:gd name="connsiteY3" fmla="*/ 266700 h 266700"/>
                    <a:gd name="connsiteX4" fmla="*/ 0 w 718346"/>
                    <a:gd name="connsiteY4" fmla="*/ 266700 h 2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346" h="266700">
                      <a:moveTo>
                        <a:pt x="0" y="266700"/>
                      </a:moveTo>
                      <a:cubicBezTo>
                        <a:pt x="41275" y="96838"/>
                        <a:pt x="111125" y="65087"/>
                        <a:pt x="209550" y="0"/>
                      </a:cubicBezTo>
                      <a:lnTo>
                        <a:pt x="718346" y="0"/>
                      </a:lnTo>
                      <a:lnTo>
                        <a:pt x="718346" y="266700"/>
                      </a:lnTo>
                      <a:lnTo>
                        <a:pt x="0" y="266700"/>
                      </a:lnTo>
                      <a:close/>
                    </a:path>
                  </a:pathLst>
                </a:custGeom>
                <a:grp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26" name="Rectangle 23">
                  <a:extLst>
                    <a:ext uri="{FF2B5EF4-FFF2-40B4-BE49-F238E27FC236}">
                      <a16:creationId xmlns:a16="http://schemas.microsoft.com/office/drawing/2014/main" id="{E41921AB-F67C-4573-9FF5-B9BB570FD288}"/>
                    </a:ext>
                  </a:extLst>
                </p:cNvPr>
                <p:cNvSpPr/>
                <p:nvPr/>
              </p:nvSpPr>
              <p:spPr bwMode="auto">
                <a:xfrm flipH="1">
                  <a:off x="3255691" y="5847274"/>
                  <a:ext cx="651498" cy="241881"/>
                </a:xfrm>
                <a:custGeom>
                  <a:avLst/>
                  <a:gdLst>
                    <a:gd name="connsiteX0" fmla="*/ 0 w 718346"/>
                    <a:gd name="connsiteY0" fmla="*/ 0 h 266700"/>
                    <a:gd name="connsiteX1" fmla="*/ 718346 w 718346"/>
                    <a:gd name="connsiteY1" fmla="*/ 0 h 266700"/>
                    <a:gd name="connsiteX2" fmla="*/ 718346 w 718346"/>
                    <a:gd name="connsiteY2" fmla="*/ 266700 h 266700"/>
                    <a:gd name="connsiteX3" fmla="*/ 0 w 718346"/>
                    <a:gd name="connsiteY3" fmla="*/ 266700 h 266700"/>
                    <a:gd name="connsiteX4" fmla="*/ 0 w 718346"/>
                    <a:gd name="connsiteY4" fmla="*/ 0 h 266700"/>
                    <a:gd name="connsiteX0" fmla="*/ 0 w 718346"/>
                    <a:gd name="connsiteY0" fmla="*/ 0 h 266700"/>
                    <a:gd name="connsiteX1" fmla="*/ 209550 w 718346"/>
                    <a:gd name="connsiteY1" fmla="*/ 0 h 266700"/>
                    <a:gd name="connsiteX2" fmla="*/ 718346 w 718346"/>
                    <a:gd name="connsiteY2" fmla="*/ 0 h 266700"/>
                    <a:gd name="connsiteX3" fmla="*/ 718346 w 718346"/>
                    <a:gd name="connsiteY3" fmla="*/ 266700 h 266700"/>
                    <a:gd name="connsiteX4" fmla="*/ 0 w 718346"/>
                    <a:gd name="connsiteY4" fmla="*/ 266700 h 266700"/>
                    <a:gd name="connsiteX5" fmla="*/ 0 w 718346"/>
                    <a:gd name="connsiteY5" fmla="*/ 0 h 266700"/>
                    <a:gd name="connsiteX0" fmla="*/ 0 w 718346"/>
                    <a:gd name="connsiteY0" fmla="*/ 266700 h 266700"/>
                    <a:gd name="connsiteX1" fmla="*/ 209550 w 718346"/>
                    <a:gd name="connsiteY1" fmla="*/ 0 h 266700"/>
                    <a:gd name="connsiteX2" fmla="*/ 718346 w 718346"/>
                    <a:gd name="connsiteY2" fmla="*/ 0 h 266700"/>
                    <a:gd name="connsiteX3" fmla="*/ 718346 w 718346"/>
                    <a:gd name="connsiteY3" fmla="*/ 266700 h 266700"/>
                    <a:gd name="connsiteX4" fmla="*/ 0 w 718346"/>
                    <a:gd name="connsiteY4" fmla="*/ 266700 h 266700"/>
                    <a:gd name="connsiteX0" fmla="*/ 0 w 718346"/>
                    <a:gd name="connsiteY0" fmla="*/ 266700 h 266700"/>
                    <a:gd name="connsiteX1" fmla="*/ 209550 w 718346"/>
                    <a:gd name="connsiteY1" fmla="*/ 0 h 266700"/>
                    <a:gd name="connsiteX2" fmla="*/ 718346 w 718346"/>
                    <a:gd name="connsiteY2" fmla="*/ 0 h 266700"/>
                    <a:gd name="connsiteX3" fmla="*/ 718346 w 718346"/>
                    <a:gd name="connsiteY3" fmla="*/ 266700 h 266700"/>
                    <a:gd name="connsiteX4" fmla="*/ 0 w 718346"/>
                    <a:gd name="connsiteY4" fmla="*/ 266700 h 266700"/>
                    <a:gd name="connsiteX0" fmla="*/ 0 w 718346"/>
                    <a:gd name="connsiteY0" fmla="*/ 266700 h 266700"/>
                    <a:gd name="connsiteX1" fmla="*/ 209550 w 718346"/>
                    <a:gd name="connsiteY1" fmla="*/ 0 h 266700"/>
                    <a:gd name="connsiteX2" fmla="*/ 718346 w 718346"/>
                    <a:gd name="connsiteY2" fmla="*/ 0 h 266700"/>
                    <a:gd name="connsiteX3" fmla="*/ 718346 w 718346"/>
                    <a:gd name="connsiteY3" fmla="*/ 266700 h 266700"/>
                    <a:gd name="connsiteX4" fmla="*/ 0 w 718346"/>
                    <a:gd name="connsiteY4" fmla="*/ 266700 h 2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346" h="266700">
                      <a:moveTo>
                        <a:pt x="0" y="266700"/>
                      </a:moveTo>
                      <a:cubicBezTo>
                        <a:pt x="41275" y="96838"/>
                        <a:pt x="111125" y="65087"/>
                        <a:pt x="209550" y="0"/>
                      </a:cubicBezTo>
                      <a:lnTo>
                        <a:pt x="718346" y="0"/>
                      </a:lnTo>
                      <a:lnTo>
                        <a:pt x="718346" y="266700"/>
                      </a:lnTo>
                      <a:lnTo>
                        <a:pt x="0" y="266700"/>
                      </a:lnTo>
                      <a:close/>
                    </a:path>
                  </a:pathLst>
                </a:custGeom>
                <a:grp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grpSp>
        </p:grpSp>
        <p:grpSp>
          <p:nvGrpSpPr>
            <p:cNvPr id="60" name="Group 59">
              <a:extLst>
                <a:ext uri="{FF2B5EF4-FFF2-40B4-BE49-F238E27FC236}">
                  <a16:creationId xmlns:a16="http://schemas.microsoft.com/office/drawing/2014/main" id="{1D3102AC-2540-4EE4-B185-670637ADB834}"/>
                </a:ext>
              </a:extLst>
            </p:cNvPr>
            <p:cNvGrpSpPr/>
            <p:nvPr/>
          </p:nvGrpSpPr>
          <p:grpSpPr>
            <a:xfrm>
              <a:off x="2723016" y="2743845"/>
              <a:ext cx="1025818" cy="1273574"/>
              <a:chOff x="2723016" y="2743845"/>
              <a:chExt cx="1025818" cy="1273574"/>
            </a:xfrm>
          </p:grpSpPr>
          <p:grpSp>
            <p:nvGrpSpPr>
              <p:cNvPr id="55" name="Group 54">
                <a:extLst>
                  <a:ext uri="{FF2B5EF4-FFF2-40B4-BE49-F238E27FC236}">
                    <a16:creationId xmlns:a16="http://schemas.microsoft.com/office/drawing/2014/main" id="{7D126704-4DFF-475B-AC4B-950B3AC27766}"/>
                  </a:ext>
                </a:extLst>
              </p:cNvPr>
              <p:cNvGrpSpPr/>
              <p:nvPr/>
            </p:nvGrpSpPr>
            <p:grpSpPr>
              <a:xfrm>
                <a:off x="2723016" y="2743845"/>
                <a:ext cx="1025818" cy="1273574"/>
                <a:chOff x="2723016" y="2743845"/>
                <a:chExt cx="1025818" cy="1273574"/>
              </a:xfrm>
            </p:grpSpPr>
            <p:sp>
              <p:nvSpPr>
                <p:cNvPr id="13" name="Freeform: Shape 12">
                  <a:extLst>
                    <a:ext uri="{FF2B5EF4-FFF2-40B4-BE49-F238E27FC236}">
                      <a16:creationId xmlns:a16="http://schemas.microsoft.com/office/drawing/2014/main" id="{6442C564-7A33-4AF2-9294-9D3BBB793B28}"/>
                    </a:ext>
                  </a:extLst>
                </p:cNvPr>
                <p:cNvSpPr/>
                <p:nvPr/>
              </p:nvSpPr>
              <p:spPr bwMode="auto">
                <a:xfrm flipH="1">
                  <a:off x="2723016" y="2743846"/>
                  <a:ext cx="1025818" cy="1273573"/>
                </a:xfrm>
                <a:custGeom>
                  <a:avLst/>
                  <a:gdLst>
                    <a:gd name="connsiteX0" fmla="*/ 727847 w 1131074"/>
                    <a:gd name="connsiteY0" fmla="*/ 0 h 1403558"/>
                    <a:gd name="connsiteX1" fmla="*/ 727077 w 1131074"/>
                    <a:gd name="connsiteY1" fmla="*/ 0 h 1403558"/>
                    <a:gd name="connsiteX2" fmla="*/ 403997 w 1131074"/>
                    <a:gd name="connsiteY2" fmla="*/ 0 h 1403558"/>
                    <a:gd name="connsiteX3" fmla="*/ 403227 w 1131074"/>
                    <a:gd name="connsiteY3" fmla="*/ 0 h 1403558"/>
                    <a:gd name="connsiteX4" fmla="*/ 403227 w 1131074"/>
                    <a:gd name="connsiteY4" fmla="*/ 9 h 1403558"/>
                    <a:gd name="connsiteX5" fmla="*/ 323772 w 1131074"/>
                    <a:gd name="connsiteY5" fmla="*/ 894 h 1403558"/>
                    <a:gd name="connsiteX6" fmla="*/ 770 w 1131074"/>
                    <a:gd name="connsiteY6" fmla="*/ 311358 h 1403558"/>
                    <a:gd name="connsiteX7" fmla="*/ 0 w 1131074"/>
                    <a:gd name="connsiteY7" fmla="*/ 311358 h 1403558"/>
                    <a:gd name="connsiteX8" fmla="*/ 0 w 1131074"/>
                    <a:gd name="connsiteY8" fmla="*/ 473282 h 1403558"/>
                    <a:gd name="connsiteX9" fmla="*/ 63502 w 1131074"/>
                    <a:gd name="connsiteY9" fmla="*/ 1403558 h 1403558"/>
                    <a:gd name="connsiteX10" fmla="*/ 64272 w 1131074"/>
                    <a:gd name="connsiteY10" fmla="*/ 1403558 h 1403558"/>
                    <a:gd name="connsiteX11" fmla="*/ 1066802 w 1131074"/>
                    <a:gd name="connsiteY11" fmla="*/ 1403558 h 1403558"/>
                    <a:gd name="connsiteX12" fmla="*/ 1067572 w 1131074"/>
                    <a:gd name="connsiteY12" fmla="*/ 1403558 h 1403558"/>
                    <a:gd name="connsiteX13" fmla="*/ 1131074 w 1131074"/>
                    <a:gd name="connsiteY13" fmla="*/ 473282 h 1403558"/>
                    <a:gd name="connsiteX14" fmla="*/ 1131074 w 1131074"/>
                    <a:gd name="connsiteY14" fmla="*/ 311358 h 1403558"/>
                    <a:gd name="connsiteX15" fmla="*/ 1130304 w 1131074"/>
                    <a:gd name="connsiteY15" fmla="*/ 311358 h 1403558"/>
                    <a:gd name="connsiteX16" fmla="*/ 807302 w 1131074"/>
                    <a:gd name="connsiteY16" fmla="*/ 894 h 1403558"/>
                    <a:gd name="connsiteX17" fmla="*/ 727847 w 1131074"/>
                    <a:gd name="connsiteY17" fmla="*/ 9 h 1403558"/>
                    <a:gd name="connsiteX0" fmla="*/ 727847 w 1131074"/>
                    <a:gd name="connsiteY0" fmla="*/ 9 h 1403558"/>
                    <a:gd name="connsiteX1" fmla="*/ 727077 w 1131074"/>
                    <a:gd name="connsiteY1" fmla="*/ 0 h 1403558"/>
                    <a:gd name="connsiteX2" fmla="*/ 403997 w 1131074"/>
                    <a:gd name="connsiteY2" fmla="*/ 0 h 1403558"/>
                    <a:gd name="connsiteX3" fmla="*/ 403227 w 1131074"/>
                    <a:gd name="connsiteY3" fmla="*/ 0 h 1403558"/>
                    <a:gd name="connsiteX4" fmla="*/ 403227 w 1131074"/>
                    <a:gd name="connsiteY4" fmla="*/ 9 h 1403558"/>
                    <a:gd name="connsiteX5" fmla="*/ 323772 w 1131074"/>
                    <a:gd name="connsiteY5" fmla="*/ 894 h 1403558"/>
                    <a:gd name="connsiteX6" fmla="*/ 770 w 1131074"/>
                    <a:gd name="connsiteY6" fmla="*/ 311358 h 1403558"/>
                    <a:gd name="connsiteX7" fmla="*/ 0 w 1131074"/>
                    <a:gd name="connsiteY7" fmla="*/ 311358 h 1403558"/>
                    <a:gd name="connsiteX8" fmla="*/ 0 w 1131074"/>
                    <a:gd name="connsiteY8" fmla="*/ 473282 h 1403558"/>
                    <a:gd name="connsiteX9" fmla="*/ 63502 w 1131074"/>
                    <a:gd name="connsiteY9" fmla="*/ 1403558 h 1403558"/>
                    <a:gd name="connsiteX10" fmla="*/ 64272 w 1131074"/>
                    <a:gd name="connsiteY10" fmla="*/ 1403558 h 1403558"/>
                    <a:gd name="connsiteX11" fmla="*/ 1066802 w 1131074"/>
                    <a:gd name="connsiteY11" fmla="*/ 1403558 h 1403558"/>
                    <a:gd name="connsiteX12" fmla="*/ 1067572 w 1131074"/>
                    <a:gd name="connsiteY12" fmla="*/ 1403558 h 1403558"/>
                    <a:gd name="connsiteX13" fmla="*/ 1131074 w 1131074"/>
                    <a:gd name="connsiteY13" fmla="*/ 473282 h 1403558"/>
                    <a:gd name="connsiteX14" fmla="*/ 1131074 w 1131074"/>
                    <a:gd name="connsiteY14" fmla="*/ 311358 h 1403558"/>
                    <a:gd name="connsiteX15" fmla="*/ 1130304 w 1131074"/>
                    <a:gd name="connsiteY15" fmla="*/ 311358 h 1403558"/>
                    <a:gd name="connsiteX16" fmla="*/ 807302 w 1131074"/>
                    <a:gd name="connsiteY16" fmla="*/ 894 h 1403558"/>
                    <a:gd name="connsiteX17" fmla="*/ 727847 w 1131074"/>
                    <a:gd name="connsiteY17" fmla="*/ 9 h 1403558"/>
                    <a:gd name="connsiteX0" fmla="*/ 807302 w 1131074"/>
                    <a:gd name="connsiteY0" fmla="*/ 894 h 1403558"/>
                    <a:gd name="connsiteX1" fmla="*/ 727077 w 1131074"/>
                    <a:gd name="connsiteY1" fmla="*/ 0 h 1403558"/>
                    <a:gd name="connsiteX2" fmla="*/ 403997 w 1131074"/>
                    <a:gd name="connsiteY2" fmla="*/ 0 h 1403558"/>
                    <a:gd name="connsiteX3" fmla="*/ 403227 w 1131074"/>
                    <a:gd name="connsiteY3" fmla="*/ 0 h 1403558"/>
                    <a:gd name="connsiteX4" fmla="*/ 403227 w 1131074"/>
                    <a:gd name="connsiteY4" fmla="*/ 9 h 1403558"/>
                    <a:gd name="connsiteX5" fmla="*/ 323772 w 1131074"/>
                    <a:gd name="connsiteY5" fmla="*/ 894 h 1403558"/>
                    <a:gd name="connsiteX6" fmla="*/ 770 w 1131074"/>
                    <a:gd name="connsiteY6" fmla="*/ 311358 h 1403558"/>
                    <a:gd name="connsiteX7" fmla="*/ 0 w 1131074"/>
                    <a:gd name="connsiteY7" fmla="*/ 311358 h 1403558"/>
                    <a:gd name="connsiteX8" fmla="*/ 0 w 1131074"/>
                    <a:gd name="connsiteY8" fmla="*/ 473282 h 1403558"/>
                    <a:gd name="connsiteX9" fmla="*/ 63502 w 1131074"/>
                    <a:gd name="connsiteY9" fmla="*/ 1403558 h 1403558"/>
                    <a:gd name="connsiteX10" fmla="*/ 64272 w 1131074"/>
                    <a:gd name="connsiteY10" fmla="*/ 1403558 h 1403558"/>
                    <a:gd name="connsiteX11" fmla="*/ 1066802 w 1131074"/>
                    <a:gd name="connsiteY11" fmla="*/ 1403558 h 1403558"/>
                    <a:gd name="connsiteX12" fmla="*/ 1067572 w 1131074"/>
                    <a:gd name="connsiteY12" fmla="*/ 1403558 h 1403558"/>
                    <a:gd name="connsiteX13" fmla="*/ 1131074 w 1131074"/>
                    <a:gd name="connsiteY13" fmla="*/ 473282 h 1403558"/>
                    <a:gd name="connsiteX14" fmla="*/ 1131074 w 1131074"/>
                    <a:gd name="connsiteY14" fmla="*/ 311358 h 1403558"/>
                    <a:gd name="connsiteX15" fmla="*/ 1130304 w 1131074"/>
                    <a:gd name="connsiteY15" fmla="*/ 311358 h 1403558"/>
                    <a:gd name="connsiteX16" fmla="*/ 807302 w 1131074"/>
                    <a:gd name="connsiteY16" fmla="*/ 894 h 1403558"/>
                    <a:gd name="connsiteX0" fmla="*/ 807302 w 1131074"/>
                    <a:gd name="connsiteY0" fmla="*/ 894 h 1403558"/>
                    <a:gd name="connsiteX1" fmla="*/ 403997 w 1131074"/>
                    <a:gd name="connsiteY1" fmla="*/ 0 h 1403558"/>
                    <a:gd name="connsiteX2" fmla="*/ 403227 w 1131074"/>
                    <a:gd name="connsiteY2" fmla="*/ 0 h 1403558"/>
                    <a:gd name="connsiteX3" fmla="*/ 403227 w 1131074"/>
                    <a:gd name="connsiteY3" fmla="*/ 9 h 1403558"/>
                    <a:gd name="connsiteX4" fmla="*/ 323772 w 1131074"/>
                    <a:gd name="connsiteY4" fmla="*/ 894 h 1403558"/>
                    <a:gd name="connsiteX5" fmla="*/ 770 w 1131074"/>
                    <a:gd name="connsiteY5" fmla="*/ 311358 h 1403558"/>
                    <a:gd name="connsiteX6" fmla="*/ 0 w 1131074"/>
                    <a:gd name="connsiteY6" fmla="*/ 311358 h 1403558"/>
                    <a:gd name="connsiteX7" fmla="*/ 0 w 1131074"/>
                    <a:gd name="connsiteY7" fmla="*/ 473282 h 1403558"/>
                    <a:gd name="connsiteX8" fmla="*/ 63502 w 1131074"/>
                    <a:gd name="connsiteY8" fmla="*/ 1403558 h 1403558"/>
                    <a:gd name="connsiteX9" fmla="*/ 64272 w 1131074"/>
                    <a:gd name="connsiteY9" fmla="*/ 1403558 h 1403558"/>
                    <a:gd name="connsiteX10" fmla="*/ 1066802 w 1131074"/>
                    <a:gd name="connsiteY10" fmla="*/ 1403558 h 1403558"/>
                    <a:gd name="connsiteX11" fmla="*/ 1067572 w 1131074"/>
                    <a:gd name="connsiteY11" fmla="*/ 1403558 h 1403558"/>
                    <a:gd name="connsiteX12" fmla="*/ 1131074 w 1131074"/>
                    <a:gd name="connsiteY12" fmla="*/ 473282 h 1403558"/>
                    <a:gd name="connsiteX13" fmla="*/ 1131074 w 1131074"/>
                    <a:gd name="connsiteY13" fmla="*/ 311358 h 1403558"/>
                    <a:gd name="connsiteX14" fmla="*/ 1130304 w 1131074"/>
                    <a:gd name="connsiteY14" fmla="*/ 311358 h 1403558"/>
                    <a:gd name="connsiteX15" fmla="*/ 807302 w 1131074"/>
                    <a:gd name="connsiteY15" fmla="*/ 894 h 1403558"/>
                    <a:gd name="connsiteX0" fmla="*/ 807302 w 1131074"/>
                    <a:gd name="connsiteY0" fmla="*/ 894 h 1403558"/>
                    <a:gd name="connsiteX1" fmla="*/ 403997 w 1131074"/>
                    <a:gd name="connsiteY1" fmla="*/ 0 h 1403558"/>
                    <a:gd name="connsiteX2" fmla="*/ 403227 w 1131074"/>
                    <a:gd name="connsiteY2" fmla="*/ 0 h 1403558"/>
                    <a:gd name="connsiteX3" fmla="*/ 323772 w 1131074"/>
                    <a:gd name="connsiteY3" fmla="*/ 894 h 1403558"/>
                    <a:gd name="connsiteX4" fmla="*/ 770 w 1131074"/>
                    <a:gd name="connsiteY4" fmla="*/ 311358 h 1403558"/>
                    <a:gd name="connsiteX5" fmla="*/ 0 w 1131074"/>
                    <a:gd name="connsiteY5" fmla="*/ 311358 h 1403558"/>
                    <a:gd name="connsiteX6" fmla="*/ 0 w 1131074"/>
                    <a:gd name="connsiteY6" fmla="*/ 473282 h 1403558"/>
                    <a:gd name="connsiteX7" fmla="*/ 63502 w 1131074"/>
                    <a:gd name="connsiteY7" fmla="*/ 1403558 h 1403558"/>
                    <a:gd name="connsiteX8" fmla="*/ 64272 w 1131074"/>
                    <a:gd name="connsiteY8" fmla="*/ 1403558 h 1403558"/>
                    <a:gd name="connsiteX9" fmla="*/ 1066802 w 1131074"/>
                    <a:gd name="connsiteY9" fmla="*/ 1403558 h 1403558"/>
                    <a:gd name="connsiteX10" fmla="*/ 1067572 w 1131074"/>
                    <a:gd name="connsiteY10" fmla="*/ 1403558 h 1403558"/>
                    <a:gd name="connsiteX11" fmla="*/ 1131074 w 1131074"/>
                    <a:gd name="connsiteY11" fmla="*/ 473282 h 1403558"/>
                    <a:gd name="connsiteX12" fmla="*/ 1131074 w 1131074"/>
                    <a:gd name="connsiteY12" fmla="*/ 311358 h 1403558"/>
                    <a:gd name="connsiteX13" fmla="*/ 1130304 w 1131074"/>
                    <a:gd name="connsiteY13" fmla="*/ 311358 h 1403558"/>
                    <a:gd name="connsiteX14" fmla="*/ 807302 w 1131074"/>
                    <a:gd name="connsiteY14" fmla="*/ 894 h 1403558"/>
                    <a:gd name="connsiteX0" fmla="*/ 807302 w 1131074"/>
                    <a:gd name="connsiteY0" fmla="*/ 894 h 1403558"/>
                    <a:gd name="connsiteX1" fmla="*/ 403997 w 1131074"/>
                    <a:gd name="connsiteY1" fmla="*/ 0 h 1403558"/>
                    <a:gd name="connsiteX2" fmla="*/ 323772 w 1131074"/>
                    <a:gd name="connsiteY2" fmla="*/ 894 h 1403558"/>
                    <a:gd name="connsiteX3" fmla="*/ 770 w 1131074"/>
                    <a:gd name="connsiteY3" fmla="*/ 311358 h 1403558"/>
                    <a:gd name="connsiteX4" fmla="*/ 0 w 1131074"/>
                    <a:gd name="connsiteY4" fmla="*/ 311358 h 1403558"/>
                    <a:gd name="connsiteX5" fmla="*/ 0 w 1131074"/>
                    <a:gd name="connsiteY5" fmla="*/ 473282 h 1403558"/>
                    <a:gd name="connsiteX6" fmla="*/ 63502 w 1131074"/>
                    <a:gd name="connsiteY6" fmla="*/ 1403558 h 1403558"/>
                    <a:gd name="connsiteX7" fmla="*/ 64272 w 1131074"/>
                    <a:gd name="connsiteY7" fmla="*/ 1403558 h 1403558"/>
                    <a:gd name="connsiteX8" fmla="*/ 1066802 w 1131074"/>
                    <a:gd name="connsiteY8" fmla="*/ 1403558 h 1403558"/>
                    <a:gd name="connsiteX9" fmla="*/ 1067572 w 1131074"/>
                    <a:gd name="connsiteY9" fmla="*/ 1403558 h 1403558"/>
                    <a:gd name="connsiteX10" fmla="*/ 1131074 w 1131074"/>
                    <a:gd name="connsiteY10" fmla="*/ 473282 h 1403558"/>
                    <a:gd name="connsiteX11" fmla="*/ 1131074 w 1131074"/>
                    <a:gd name="connsiteY11" fmla="*/ 311358 h 1403558"/>
                    <a:gd name="connsiteX12" fmla="*/ 1130304 w 1131074"/>
                    <a:gd name="connsiteY12" fmla="*/ 311358 h 1403558"/>
                    <a:gd name="connsiteX13" fmla="*/ 807302 w 1131074"/>
                    <a:gd name="connsiteY13" fmla="*/ 894 h 1403558"/>
                    <a:gd name="connsiteX0" fmla="*/ 807302 w 1131074"/>
                    <a:gd name="connsiteY0" fmla="*/ 0 h 1402664"/>
                    <a:gd name="connsiteX1" fmla="*/ 323772 w 1131074"/>
                    <a:gd name="connsiteY1" fmla="*/ 0 h 1402664"/>
                    <a:gd name="connsiteX2" fmla="*/ 770 w 1131074"/>
                    <a:gd name="connsiteY2" fmla="*/ 310464 h 1402664"/>
                    <a:gd name="connsiteX3" fmla="*/ 0 w 1131074"/>
                    <a:gd name="connsiteY3" fmla="*/ 310464 h 1402664"/>
                    <a:gd name="connsiteX4" fmla="*/ 0 w 1131074"/>
                    <a:gd name="connsiteY4" fmla="*/ 472388 h 1402664"/>
                    <a:gd name="connsiteX5" fmla="*/ 63502 w 1131074"/>
                    <a:gd name="connsiteY5" fmla="*/ 1402664 h 1402664"/>
                    <a:gd name="connsiteX6" fmla="*/ 64272 w 1131074"/>
                    <a:gd name="connsiteY6" fmla="*/ 1402664 h 1402664"/>
                    <a:gd name="connsiteX7" fmla="*/ 1066802 w 1131074"/>
                    <a:gd name="connsiteY7" fmla="*/ 1402664 h 1402664"/>
                    <a:gd name="connsiteX8" fmla="*/ 1067572 w 1131074"/>
                    <a:gd name="connsiteY8" fmla="*/ 1402664 h 1402664"/>
                    <a:gd name="connsiteX9" fmla="*/ 1131074 w 1131074"/>
                    <a:gd name="connsiteY9" fmla="*/ 472388 h 1402664"/>
                    <a:gd name="connsiteX10" fmla="*/ 1131074 w 1131074"/>
                    <a:gd name="connsiteY10" fmla="*/ 310464 h 1402664"/>
                    <a:gd name="connsiteX11" fmla="*/ 1130304 w 1131074"/>
                    <a:gd name="connsiteY11" fmla="*/ 310464 h 1402664"/>
                    <a:gd name="connsiteX12" fmla="*/ 807302 w 1131074"/>
                    <a:gd name="connsiteY12" fmla="*/ 0 h 1402664"/>
                    <a:gd name="connsiteX0" fmla="*/ 807302 w 1131074"/>
                    <a:gd name="connsiteY0" fmla="*/ 1585 h 1404249"/>
                    <a:gd name="connsiteX1" fmla="*/ 381796 w 1131074"/>
                    <a:gd name="connsiteY1" fmla="*/ 0 h 1404249"/>
                    <a:gd name="connsiteX2" fmla="*/ 323772 w 1131074"/>
                    <a:gd name="connsiteY2" fmla="*/ 1585 h 1404249"/>
                    <a:gd name="connsiteX3" fmla="*/ 770 w 1131074"/>
                    <a:gd name="connsiteY3" fmla="*/ 312049 h 1404249"/>
                    <a:gd name="connsiteX4" fmla="*/ 0 w 1131074"/>
                    <a:gd name="connsiteY4" fmla="*/ 312049 h 1404249"/>
                    <a:gd name="connsiteX5" fmla="*/ 0 w 1131074"/>
                    <a:gd name="connsiteY5" fmla="*/ 473973 h 1404249"/>
                    <a:gd name="connsiteX6" fmla="*/ 63502 w 1131074"/>
                    <a:gd name="connsiteY6" fmla="*/ 1404249 h 1404249"/>
                    <a:gd name="connsiteX7" fmla="*/ 64272 w 1131074"/>
                    <a:gd name="connsiteY7" fmla="*/ 1404249 h 1404249"/>
                    <a:gd name="connsiteX8" fmla="*/ 1066802 w 1131074"/>
                    <a:gd name="connsiteY8" fmla="*/ 1404249 h 1404249"/>
                    <a:gd name="connsiteX9" fmla="*/ 1067572 w 1131074"/>
                    <a:gd name="connsiteY9" fmla="*/ 1404249 h 1404249"/>
                    <a:gd name="connsiteX10" fmla="*/ 1131074 w 1131074"/>
                    <a:gd name="connsiteY10" fmla="*/ 473973 h 1404249"/>
                    <a:gd name="connsiteX11" fmla="*/ 1131074 w 1131074"/>
                    <a:gd name="connsiteY11" fmla="*/ 312049 h 1404249"/>
                    <a:gd name="connsiteX12" fmla="*/ 1130304 w 1131074"/>
                    <a:gd name="connsiteY12" fmla="*/ 312049 h 1404249"/>
                    <a:gd name="connsiteX13" fmla="*/ 807302 w 1131074"/>
                    <a:gd name="connsiteY13" fmla="*/ 1585 h 1404249"/>
                    <a:gd name="connsiteX0" fmla="*/ 807302 w 1131074"/>
                    <a:gd name="connsiteY0" fmla="*/ 3965 h 1406629"/>
                    <a:gd name="connsiteX1" fmla="*/ 760414 w 1131074"/>
                    <a:gd name="connsiteY1" fmla="*/ 0 h 1406629"/>
                    <a:gd name="connsiteX2" fmla="*/ 381796 w 1131074"/>
                    <a:gd name="connsiteY2" fmla="*/ 2380 h 1406629"/>
                    <a:gd name="connsiteX3" fmla="*/ 323772 w 1131074"/>
                    <a:gd name="connsiteY3" fmla="*/ 3965 h 1406629"/>
                    <a:gd name="connsiteX4" fmla="*/ 770 w 1131074"/>
                    <a:gd name="connsiteY4" fmla="*/ 314429 h 1406629"/>
                    <a:gd name="connsiteX5" fmla="*/ 0 w 1131074"/>
                    <a:gd name="connsiteY5" fmla="*/ 314429 h 1406629"/>
                    <a:gd name="connsiteX6" fmla="*/ 0 w 1131074"/>
                    <a:gd name="connsiteY6" fmla="*/ 476353 h 1406629"/>
                    <a:gd name="connsiteX7" fmla="*/ 63502 w 1131074"/>
                    <a:gd name="connsiteY7" fmla="*/ 1406629 h 1406629"/>
                    <a:gd name="connsiteX8" fmla="*/ 64272 w 1131074"/>
                    <a:gd name="connsiteY8" fmla="*/ 1406629 h 1406629"/>
                    <a:gd name="connsiteX9" fmla="*/ 1066802 w 1131074"/>
                    <a:gd name="connsiteY9" fmla="*/ 1406629 h 1406629"/>
                    <a:gd name="connsiteX10" fmla="*/ 1067572 w 1131074"/>
                    <a:gd name="connsiteY10" fmla="*/ 1406629 h 1406629"/>
                    <a:gd name="connsiteX11" fmla="*/ 1131074 w 1131074"/>
                    <a:gd name="connsiteY11" fmla="*/ 476353 h 1406629"/>
                    <a:gd name="connsiteX12" fmla="*/ 1131074 w 1131074"/>
                    <a:gd name="connsiteY12" fmla="*/ 314429 h 1406629"/>
                    <a:gd name="connsiteX13" fmla="*/ 1130304 w 1131074"/>
                    <a:gd name="connsiteY13" fmla="*/ 314429 h 1406629"/>
                    <a:gd name="connsiteX14" fmla="*/ 807302 w 1131074"/>
                    <a:gd name="connsiteY14" fmla="*/ 3965 h 1406629"/>
                    <a:gd name="connsiteX0" fmla="*/ 807302 w 1131074"/>
                    <a:gd name="connsiteY0" fmla="*/ 1585 h 1404249"/>
                    <a:gd name="connsiteX1" fmla="*/ 691358 w 1131074"/>
                    <a:gd name="connsiteY1" fmla="*/ 242888 h 1404249"/>
                    <a:gd name="connsiteX2" fmla="*/ 381796 w 1131074"/>
                    <a:gd name="connsiteY2" fmla="*/ 0 h 1404249"/>
                    <a:gd name="connsiteX3" fmla="*/ 323772 w 1131074"/>
                    <a:gd name="connsiteY3" fmla="*/ 1585 h 1404249"/>
                    <a:gd name="connsiteX4" fmla="*/ 770 w 1131074"/>
                    <a:gd name="connsiteY4" fmla="*/ 312049 h 1404249"/>
                    <a:gd name="connsiteX5" fmla="*/ 0 w 1131074"/>
                    <a:gd name="connsiteY5" fmla="*/ 312049 h 1404249"/>
                    <a:gd name="connsiteX6" fmla="*/ 0 w 1131074"/>
                    <a:gd name="connsiteY6" fmla="*/ 473973 h 1404249"/>
                    <a:gd name="connsiteX7" fmla="*/ 63502 w 1131074"/>
                    <a:gd name="connsiteY7" fmla="*/ 1404249 h 1404249"/>
                    <a:gd name="connsiteX8" fmla="*/ 64272 w 1131074"/>
                    <a:gd name="connsiteY8" fmla="*/ 1404249 h 1404249"/>
                    <a:gd name="connsiteX9" fmla="*/ 1066802 w 1131074"/>
                    <a:gd name="connsiteY9" fmla="*/ 1404249 h 1404249"/>
                    <a:gd name="connsiteX10" fmla="*/ 1067572 w 1131074"/>
                    <a:gd name="connsiteY10" fmla="*/ 1404249 h 1404249"/>
                    <a:gd name="connsiteX11" fmla="*/ 1131074 w 1131074"/>
                    <a:gd name="connsiteY11" fmla="*/ 473973 h 1404249"/>
                    <a:gd name="connsiteX12" fmla="*/ 1131074 w 1131074"/>
                    <a:gd name="connsiteY12" fmla="*/ 312049 h 1404249"/>
                    <a:gd name="connsiteX13" fmla="*/ 1130304 w 1131074"/>
                    <a:gd name="connsiteY13" fmla="*/ 312049 h 1404249"/>
                    <a:gd name="connsiteX14" fmla="*/ 807302 w 1131074"/>
                    <a:gd name="connsiteY14" fmla="*/ 1585 h 1404249"/>
                    <a:gd name="connsiteX0" fmla="*/ 807302 w 1131074"/>
                    <a:gd name="connsiteY0" fmla="*/ 1585 h 1404249"/>
                    <a:gd name="connsiteX1" fmla="*/ 691358 w 1131074"/>
                    <a:gd name="connsiteY1" fmla="*/ 242888 h 1404249"/>
                    <a:gd name="connsiteX2" fmla="*/ 381796 w 1131074"/>
                    <a:gd name="connsiteY2" fmla="*/ 0 h 1404249"/>
                    <a:gd name="connsiteX3" fmla="*/ 323772 w 1131074"/>
                    <a:gd name="connsiteY3" fmla="*/ 1585 h 1404249"/>
                    <a:gd name="connsiteX4" fmla="*/ 770 w 1131074"/>
                    <a:gd name="connsiteY4" fmla="*/ 312049 h 1404249"/>
                    <a:gd name="connsiteX5" fmla="*/ 0 w 1131074"/>
                    <a:gd name="connsiteY5" fmla="*/ 312049 h 1404249"/>
                    <a:gd name="connsiteX6" fmla="*/ 0 w 1131074"/>
                    <a:gd name="connsiteY6" fmla="*/ 473973 h 1404249"/>
                    <a:gd name="connsiteX7" fmla="*/ 63502 w 1131074"/>
                    <a:gd name="connsiteY7" fmla="*/ 1404249 h 1404249"/>
                    <a:gd name="connsiteX8" fmla="*/ 64272 w 1131074"/>
                    <a:gd name="connsiteY8" fmla="*/ 1404249 h 1404249"/>
                    <a:gd name="connsiteX9" fmla="*/ 1066802 w 1131074"/>
                    <a:gd name="connsiteY9" fmla="*/ 1404249 h 1404249"/>
                    <a:gd name="connsiteX10" fmla="*/ 1067572 w 1131074"/>
                    <a:gd name="connsiteY10" fmla="*/ 1404249 h 1404249"/>
                    <a:gd name="connsiteX11" fmla="*/ 1131074 w 1131074"/>
                    <a:gd name="connsiteY11" fmla="*/ 473973 h 1404249"/>
                    <a:gd name="connsiteX12" fmla="*/ 1131074 w 1131074"/>
                    <a:gd name="connsiteY12" fmla="*/ 312049 h 1404249"/>
                    <a:gd name="connsiteX13" fmla="*/ 1130304 w 1131074"/>
                    <a:gd name="connsiteY13" fmla="*/ 312049 h 1404249"/>
                    <a:gd name="connsiteX14" fmla="*/ 807302 w 1131074"/>
                    <a:gd name="connsiteY14" fmla="*/ 1585 h 1404249"/>
                    <a:gd name="connsiteX0" fmla="*/ 807302 w 1131074"/>
                    <a:gd name="connsiteY0" fmla="*/ 1585 h 1404249"/>
                    <a:gd name="connsiteX1" fmla="*/ 703264 w 1131074"/>
                    <a:gd name="connsiteY1" fmla="*/ 271463 h 1404249"/>
                    <a:gd name="connsiteX2" fmla="*/ 381796 w 1131074"/>
                    <a:gd name="connsiteY2" fmla="*/ 0 h 1404249"/>
                    <a:gd name="connsiteX3" fmla="*/ 323772 w 1131074"/>
                    <a:gd name="connsiteY3" fmla="*/ 1585 h 1404249"/>
                    <a:gd name="connsiteX4" fmla="*/ 770 w 1131074"/>
                    <a:gd name="connsiteY4" fmla="*/ 312049 h 1404249"/>
                    <a:gd name="connsiteX5" fmla="*/ 0 w 1131074"/>
                    <a:gd name="connsiteY5" fmla="*/ 312049 h 1404249"/>
                    <a:gd name="connsiteX6" fmla="*/ 0 w 1131074"/>
                    <a:gd name="connsiteY6" fmla="*/ 473973 h 1404249"/>
                    <a:gd name="connsiteX7" fmla="*/ 63502 w 1131074"/>
                    <a:gd name="connsiteY7" fmla="*/ 1404249 h 1404249"/>
                    <a:gd name="connsiteX8" fmla="*/ 64272 w 1131074"/>
                    <a:gd name="connsiteY8" fmla="*/ 1404249 h 1404249"/>
                    <a:gd name="connsiteX9" fmla="*/ 1066802 w 1131074"/>
                    <a:gd name="connsiteY9" fmla="*/ 1404249 h 1404249"/>
                    <a:gd name="connsiteX10" fmla="*/ 1067572 w 1131074"/>
                    <a:gd name="connsiteY10" fmla="*/ 1404249 h 1404249"/>
                    <a:gd name="connsiteX11" fmla="*/ 1131074 w 1131074"/>
                    <a:gd name="connsiteY11" fmla="*/ 473973 h 1404249"/>
                    <a:gd name="connsiteX12" fmla="*/ 1131074 w 1131074"/>
                    <a:gd name="connsiteY12" fmla="*/ 312049 h 1404249"/>
                    <a:gd name="connsiteX13" fmla="*/ 1130304 w 1131074"/>
                    <a:gd name="connsiteY13" fmla="*/ 312049 h 1404249"/>
                    <a:gd name="connsiteX14" fmla="*/ 807302 w 1131074"/>
                    <a:gd name="connsiteY14" fmla="*/ 1585 h 1404249"/>
                    <a:gd name="connsiteX0" fmla="*/ 807302 w 1131074"/>
                    <a:gd name="connsiteY0" fmla="*/ 1585 h 1404249"/>
                    <a:gd name="connsiteX1" fmla="*/ 703264 w 1131074"/>
                    <a:gd name="connsiteY1" fmla="*/ 271463 h 1404249"/>
                    <a:gd name="connsiteX2" fmla="*/ 381796 w 1131074"/>
                    <a:gd name="connsiteY2" fmla="*/ 0 h 1404249"/>
                    <a:gd name="connsiteX3" fmla="*/ 323772 w 1131074"/>
                    <a:gd name="connsiteY3" fmla="*/ 1585 h 1404249"/>
                    <a:gd name="connsiteX4" fmla="*/ 770 w 1131074"/>
                    <a:gd name="connsiteY4" fmla="*/ 312049 h 1404249"/>
                    <a:gd name="connsiteX5" fmla="*/ 0 w 1131074"/>
                    <a:gd name="connsiteY5" fmla="*/ 312049 h 1404249"/>
                    <a:gd name="connsiteX6" fmla="*/ 0 w 1131074"/>
                    <a:gd name="connsiteY6" fmla="*/ 473973 h 1404249"/>
                    <a:gd name="connsiteX7" fmla="*/ 63502 w 1131074"/>
                    <a:gd name="connsiteY7" fmla="*/ 1404249 h 1404249"/>
                    <a:gd name="connsiteX8" fmla="*/ 64272 w 1131074"/>
                    <a:gd name="connsiteY8" fmla="*/ 1404249 h 1404249"/>
                    <a:gd name="connsiteX9" fmla="*/ 1066802 w 1131074"/>
                    <a:gd name="connsiteY9" fmla="*/ 1404249 h 1404249"/>
                    <a:gd name="connsiteX10" fmla="*/ 1067572 w 1131074"/>
                    <a:gd name="connsiteY10" fmla="*/ 1404249 h 1404249"/>
                    <a:gd name="connsiteX11" fmla="*/ 1131074 w 1131074"/>
                    <a:gd name="connsiteY11" fmla="*/ 473973 h 1404249"/>
                    <a:gd name="connsiteX12" fmla="*/ 1131074 w 1131074"/>
                    <a:gd name="connsiteY12" fmla="*/ 312049 h 1404249"/>
                    <a:gd name="connsiteX13" fmla="*/ 1130304 w 1131074"/>
                    <a:gd name="connsiteY13" fmla="*/ 312049 h 1404249"/>
                    <a:gd name="connsiteX14" fmla="*/ 807302 w 1131074"/>
                    <a:gd name="connsiteY14" fmla="*/ 1585 h 1404249"/>
                    <a:gd name="connsiteX0" fmla="*/ 807302 w 1131074"/>
                    <a:gd name="connsiteY0" fmla="*/ 1585 h 1404249"/>
                    <a:gd name="connsiteX1" fmla="*/ 703264 w 1131074"/>
                    <a:gd name="connsiteY1" fmla="*/ 271463 h 1404249"/>
                    <a:gd name="connsiteX2" fmla="*/ 453233 w 1131074"/>
                    <a:gd name="connsiteY2" fmla="*/ 242889 h 1404249"/>
                    <a:gd name="connsiteX3" fmla="*/ 381796 w 1131074"/>
                    <a:gd name="connsiteY3" fmla="*/ 0 h 1404249"/>
                    <a:gd name="connsiteX4" fmla="*/ 323772 w 1131074"/>
                    <a:gd name="connsiteY4" fmla="*/ 1585 h 1404249"/>
                    <a:gd name="connsiteX5" fmla="*/ 770 w 1131074"/>
                    <a:gd name="connsiteY5" fmla="*/ 312049 h 1404249"/>
                    <a:gd name="connsiteX6" fmla="*/ 0 w 1131074"/>
                    <a:gd name="connsiteY6" fmla="*/ 312049 h 1404249"/>
                    <a:gd name="connsiteX7" fmla="*/ 0 w 1131074"/>
                    <a:gd name="connsiteY7" fmla="*/ 473973 h 1404249"/>
                    <a:gd name="connsiteX8" fmla="*/ 63502 w 1131074"/>
                    <a:gd name="connsiteY8" fmla="*/ 1404249 h 1404249"/>
                    <a:gd name="connsiteX9" fmla="*/ 64272 w 1131074"/>
                    <a:gd name="connsiteY9" fmla="*/ 1404249 h 1404249"/>
                    <a:gd name="connsiteX10" fmla="*/ 1066802 w 1131074"/>
                    <a:gd name="connsiteY10" fmla="*/ 1404249 h 1404249"/>
                    <a:gd name="connsiteX11" fmla="*/ 1067572 w 1131074"/>
                    <a:gd name="connsiteY11" fmla="*/ 1404249 h 1404249"/>
                    <a:gd name="connsiteX12" fmla="*/ 1131074 w 1131074"/>
                    <a:gd name="connsiteY12" fmla="*/ 473973 h 1404249"/>
                    <a:gd name="connsiteX13" fmla="*/ 1131074 w 1131074"/>
                    <a:gd name="connsiteY13" fmla="*/ 312049 h 1404249"/>
                    <a:gd name="connsiteX14" fmla="*/ 1130304 w 1131074"/>
                    <a:gd name="connsiteY14" fmla="*/ 312049 h 1404249"/>
                    <a:gd name="connsiteX15" fmla="*/ 807302 w 1131074"/>
                    <a:gd name="connsiteY15" fmla="*/ 1585 h 1404249"/>
                    <a:gd name="connsiteX0" fmla="*/ 807302 w 1131074"/>
                    <a:gd name="connsiteY0" fmla="*/ 1585 h 1404249"/>
                    <a:gd name="connsiteX1" fmla="*/ 703264 w 1131074"/>
                    <a:gd name="connsiteY1" fmla="*/ 271463 h 1404249"/>
                    <a:gd name="connsiteX2" fmla="*/ 453233 w 1131074"/>
                    <a:gd name="connsiteY2" fmla="*/ 242889 h 1404249"/>
                    <a:gd name="connsiteX3" fmla="*/ 381796 w 1131074"/>
                    <a:gd name="connsiteY3" fmla="*/ 0 h 1404249"/>
                    <a:gd name="connsiteX4" fmla="*/ 323772 w 1131074"/>
                    <a:gd name="connsiteY4" fmla="*/ 1585 h 1404249"/>
                    <a:gd name="connsiteX5" fmla="*/ 770 w 1131074"/>
                    <a:gd name="connsiteY5" fmla="*/ 312049 h 1404249"/>
                    <a:gd name="connsiteX6" fmla="*/ 0 w 1131074"/>
                    <a:gd name="connsiteY6" fmla="*/ 312049 h 1404249"/>
                    <a:gd name="connsiteX7" fmla="*/ 0 w 1131074"/>
                    <a:gd name="connsiteY7" fmla="*/ 473973 h 1404249"/>
                    <a:gd name="connsiteX8" fmla="*/ 63502 w 1131074"/>
                    <a:gd name="connsiteY8" fmla="*/ 1404249 h 1404249"/>
                    <a:gd name="connsiteX9" fmla="*/ 64272 w 1131074"/>
                    <a:gd name="connsiteY9" fmla="*/ 1404249 h 1404249"/>
                    <a:gd name="connsiteX10" fmla="*/ 1066802 w 1131074"/>
                    <a:gd name="connsiteY10" fmla="*/ 1404249 h 1404249"/>
                    <a:gd name="connsiteX11" fmla="*/ 1067572 w 1131074"/>
                    <a:gd name="connsiteY11" fmla="*/ 1404249 h 1404249"/>
                    <a:gd name="connsiteX12" fmla="*/ 1131074 w 1131074"/>
                    <a:gd name="connsiteY12" fmla="*/ 473973 h 1404249"/>
                    <a:gd name="connsiteX13" fmla="*/ 1131074 w 1131074"/>
                    <a:gd name="connsiteY13" fmla="*/ 312049 h 1404249"/>
                    <a:gd name="connsiteX14" fmla="*/ 1130304 w 1131074"/>
                    <a:gd name="connsiteY14" fmla="*/ 312049 h 1404249"/>
                    <a:gd name="connsiteX15" fmla="*/ 807302 w 1131074"/>
                    <a:gd name="connsiteY15" fmla="*/ 1585 h 1404249"/>
                    <a:gd name="connsiteX0" fmla="*/ 807302 w 1131074"/>
                    <a:gd name="connsiteY0" fmla="*/ 1585 h 1404249"/>
                    <a:gd name="connsiteX1" fmla="*/ 453233 w 1131074"/>
                    <a:gd name="connsiteY1" fmla="*/ 242889 h 1404249"/>
                    <a:gd name="connsiteX2" fmla="*/ 381796 w 1131074"/>
                    <a:gd name="connsiteY2" fmla="*/ 0 h 1404249"/>
                    <a:gd name="connsiteX3" fmla="*/ 323772 w 1131074"/>
                    <a:gd name="connsiteY3" fmla="*/ 1585 h 1404249"/>
                    <a:gd name="connsiteX4" fmla="*/ 770 w 1131074"/>
                    <a:gd name="connsiteY4" fmla="*/ 312049 h 1404249"/>
                    <a:gd name="connsiteX5" fmla="*/ 0 w 1131074"/>
                    <a:gd name="connsiteY5" fmla="*/ 312049 h 1404249"/>
                    <a:gd name="connsiteX6" fmla="*/ 0 w 1131074"/>
                    <a:gd name="connsiteY6" fmla="*/ 473973 h 1404249"/>
                    <a:gd name="connsiteX7" fmla="*/ 63502 w 1131074"/>
                    <a:gd name="connsiteY7" fmla="*/ 1404249 h 1404249"/>
                    <a:gd name="connsiteX8" fmla="*/ 64272 w 1131074"/>
                    <a:gd name="connsiteY8" fmla="*/ 1404249 h 1404249"/>
                    <a:gd name="connsiteX9" fmla="*/ 1066802 w 1131074"/>
                    <a:gd name="connsiteY9" fmla="*/ 1404249 h 1404249"/>
                    <a:gd name="connsiteX10" fmla="*/ 1067572 w 1131074"/>
                    <a:gd name="connsiteY10" fmla="*/ 1404249 h 1404249"/>
                    <a:gd name="connsiteX11" fmla="*/ 1131074 w 1131074"/>
                    <a:gd name="connsiteY11" fmla="*/ 473973 h 1404249"/>
                    <a:gd name="connsiteX12" fmla="*/ 1131074 w 1131074"/>
                    <a:gd name="connsiteY12" fmla="*/ 312049 h 1404249"/>
                    <a:gd name="connsiteX13" fmla="*/ 1130304 w 1131074"/>
                    <a:gd name="connsiteY13" fmla="*/ 312049 h 1404249"/>
                    <a:gd name="connsiteX14" fmla="*/ 807302 w 1131074"/>
                    <a:gd name="connsiteY14" fmla="*/ 1585 h 1404249"/>
                    <a:gd name="connsiteX0" fmla="*/ 807302 w 1131074"/>
                    <a:gd name="connsiteY0" fmla="*/ 1585 h 1404249"/>
                    <a:gd name="connsiteX1" fmla="*/ 381796 w 1131074"/>
                    <a:gd name="connsiteY1" fmla="*/ 0 h 1404249"/>
                    <a:gd name="connsiteX2" fmla="*/ 323772 w 1131074"/>
                    <a:gd name="connsiteY2" fmla="*/ 1585 h 1404249"/>
                    <a:gd name="connsiteX3" fmla="*/ 770 w 1131074"/>
                    <a:gd name="connsiteY3" fmla="*/ 312049 h 1404249"/>
                    <a:gd name="connsiteX4" fmla="*/ 0 w 1131074"/>
                    <a:gd name="connsiteY4" fmla="*/ 312049 h 1404249"/>
                    <a:gd name="connsiteX5" fmla="*/ 0 w 1131074"/>
                    <a:gd name="connsiteY5" fmla="*/ 473973 h 1404249"/>
                    <a:gd name="connsiteX6" fmla="*/ 63502 w 1131074"/>
                    <a:gd name="connsiteY6" fmla="*/ 1404249 h 1404249"/>
                    <a:gd name="connsiteX7" fmla="*/ 64272 w 1131074"/>
                    <a:gd name="connsiteY7" fmla="*/ 1404249 h 1404249"/>
                    <a:gd name="connsiteX8" fmla="*/ 1066802 w 1131074"/>
                    <a:gd name="connsiteY8" fmla="*/ 1404249 h 1404249"/>
                    <a:gd name="connsiteX9" fmla="*/ 1067572 w 1131074"/>
                    <a:gd name="connsiteY9" fmla="*/ 1404249 h 1404249"/>
                    <a:gd name="connsiteX10" fmla="*/ 1131074 w 1131074"/>
                    <a:gd name="connsiteY10" fmla="*/ 473973 h 1404249"/>
                    <a:gd name="connsiteX11" fmla="*/ 1131074 w 1131074"/>
                    <a:gd name="connsiteY11" fmla="*/ 312049 h 1404249"/>
                    <a:gd name="connsiteX12" fmla="*/ 1130304 w 1131074"/>
                    <a:gd name="connsiteY12" fmla="*/ 312049 h 1404249"/>
                    <a:gd name="connsiteX13" fmla="*/ 807302 w 1131074"/>
                    <a:gd name="connsiteY13" fmla="*/ 1585 h 1404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1074" h="1404249">
                      <a:moveTo>
                        <a:pt x="807302" y="1585"/>
                      </a:moveTo>
                      <a:lnTo>
                        <a:pt x="381796" y="0"/>
                      </a:lnTo>
                      <a:lnTo>
                        <a:pt x="323772" y="1585"/>
                      </a:lnTo>
                      <a:cubicBezTo>
                        <a:pt x="140141" y="27286"/>
                        <a:pt x="-12194" y="207346"/>
                        <a:pt x="770" y="312049"/>
                      </a:cubicBezTo>
                      <a:lnTo>
                        <a:pt x="0" y="312049"/>
                      </a:lnTo>
                      <a:lnTo>
                        <a:pt x="0" y="473973"/>
                      </a:lnTo>
                      <a:lnTo>
                        <a:pt x="63502" y="1404249"/>
                      </a:lnTo>
                      <a:lnTo>
                        <a:pt x="64272" y="1404249"/>
                      </a:lnTo>
                      <a:lnTo>
                        <a:pt x="1066802" y="1404249"/>
                      </a:lnTo>
                      <a:lnTo>
                        <a:pt x="1067572" y="1404249"/>
                      </a:lnTo>
                      <a:lnTo>
                        <a:pt x="1131074" y="473973"/>
                      </a:lnTo>
                      <a:lnTo>
                        <a:pt x="1131074" y="312049"/>
                      </a:lnTo>
                      <a:lnTo>
                        <a:pt x="1130304" y="312049"/>
                      </a:lnTo>
                      <a:cubicBezTo>
                        <a:pt x="1143268" y="207346"/>
                        <a:pt x="990934" y="27286"/>
                        <a:pt x="807302" y="1585"/>
                      </a:cubicBezTo>
                      <a:close/>
                    </a:path>
                  </a:pathLst>
                </a:cu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5" name="Isosceles Triangle 4">
                  <a:extLst>
                    <a:ext uri="{FF2B5EF4-FFF2-40B4-BE49-F238E27FC236}">
                      <a16:creationId xmlns:a16="http://schemas.microsoft.com/office/drawing/2014/main" id="{833E90A4-0712-49B2-9849-60B419902A8C}"/>
                    </a:ext>
                  </a:extLst>
                </p:cNvPr>
                <p:cNvSpPr/>
                <p:nvPr/>
              </p:nvSpPr>
              <p:spPr bwMode="auto">
                <a:xfrm>
                  <a:off x="2996555" y="2746005"/>
                  <a:ext cx="204447" cy="299472"/>
                </a:xfrm>
                <a:custGeom>
                  <a:avLst/>
                  <a:gdLst>
                    <a:gd name="connsiteX0" fmla="*/ 0 w 260350"/>
                    <a:gd name="connsiteY0" fmla="*/ 269875 h 269875"/>
                    <a:gd name="connsiteX1" fmla="*/ 130175 w 260350"/>
                    <a:gd name="connsiteY1" fmla="*/ 0 h 269875"/>
                    <a:gd name="connsiteX2" fmla="*/ 260350 w 260350"/>
                    <a:gd name="connsiteY2" fmla="*/ 269875 h 269875"/>
                    <a:gd name="connsiteX3" fmla="*/ 0 w 260350"/>
                    <a:gd name="connsiteY3" fmla="*/ 269875 h 269875"/>
                    <a:gd name="connsiteX0" fmla="*/ 0 w 155575"/>
                    <a:gd name="connsiteY0" fmla="*/ 269875 h 269875"/>
                    <a:gd name="connsiteX1" fmla="*/ 130175 w 155575"/>
                    <a:gd name="connsiteY1" fmla="*/ 0 h 269875"/>
                    <a:gd name="connsiteX2" fmla="*/ 155575 w 155575"/>
                    <a:gd name="connsiteY2" fmla="*/ 155575 h 269875"/>
                    <a:gd name="connsiteX3" fmla="*/ 0 w 155575"/>
                    <a:gd name="connsiteY3" fmla="*/ 269875 h 269875"/>
                    <a:gd name="connsiteX0" fmla="*/ 0 w 241300"/>
                    <a:gd name="connsiteY0" fmla="*/ 269875 h 269875"/>
                    <a:gd name="connsiteX1" fmla="*/ 130175 w 241300"/>
                    <a:gd name="connsiteY1" fmla="*/ 0 h 269875"/>
                    <a:gd name="connsiteX2" fmla="*/ 241300 w 241300"/>
                    <a:gd name="connsiteY2" fmla="*/ 238125 h 269875"/>
                    <a:gd name="connsiteX3" fmla="*/ 0 w 241300"/>
                    <a:gd name="connsiteY3" fmla="*/ 269875 h 269875"/>
                    <a:gd name="connsiteX0" fmla="*/ 0 w 225425"/>
                    <a:gd name="connsiteY0" fmla="*/ 282575 h 282575"/>
                    <a:gd name="connsiteX1" fmla="*/ 114300 w 225425"/>
                    <a:gd name="connsiteY1" fmla="*/ 0 h 282575"/>
                    <a:gd name="connsiteX2" fmla="*/ 225425 w 225425"/>
                    <a:gd name="connsiteY2" fmla="*/ 238125 h 282575"/>
                    <a:gd name="connsiteX3" fmla="*/ 0 w 225425"/>
                    <a:gd name="connsiteY3" fmla="*/ 282575 h 282575"/>
                    <a:gd name="connsiteX0" fmla="*/ 0 w 225425"/>
                    <a:gd name="connsiteY0" fmla="*/ 330200 h 330200"/>
                    <a:gd name="connsiteX1" fmla="*/ 34925 w 225425"/>
                    <a:gd name="connsiteY1" fmla="*/ 0 h 330200"/>
                    <a:gd name="connsiteX2" fmla="*/ 225425 w 225425"/>
                    <a:gd name="connsiteY2" fmla="*/ 285750 h 330200"/>
                    <a:gd name="connsiteX3" fmla="*/ 0 w 225425"/>
                    <a:gd name="connsiteY3" fmla="*/ 330200 h 330200"/>
                  </a:gdLst>
                  <a:ahLst/>
                  <a:cxnLst>
                    <a:cxn ang="0">
                      <a:pos x="connsiteX0" y="connsiteY0"/>
                    </a:cxn>
                    <a:cxn ang="0">
                      <a:pos x="connsiteX1" y="connsiteY1"/>
                    </a:cxn>
                    <a:cxn ang="0">
                      <a:pos x="connsiteX2" y="connsiteY2"/>
                    </a:cxn>
                    <a:cxn ang="0">
                      <a:pos x="connsiteX3" y="connsiteY3"/>
                    </a:cxn>
                  </a:cxnLst>
                  <a:rect l="l" t="t" r="r" b="b"/>
                  <a:pathLst>
                    <a:path w="225425" h="330200">
                      <a:moveTo>
                        <a:pt x="0" y="330200"/>
                      </a:moveTo>
                      <a:lnTo>
                        <a:pt x="34925" y="0"/>
                      </a:lnTo>
                      <a:lnTo>
                        <a:pt x="225425" y="285750"/>
                      </a:lnTo>
                      <a:lnTo>
                        <a:pt x="0" y="330200"/>
                      </a:lnTo>
                      <a:close/>
                    </a:path>
                  </a:pathLst>
                </a:custGeom>
                <a:solidFill>
                  <a:schemeClr val="bg1">
                    <a:lumMod val="8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6" name="Isosceles Triangle 4">
                  <a:extLst>
                    <a:ext uri="{FF2B5EF4-FFF2-40B4-BE49-F238E27FC236}">
                      <a16:creationId xmlns:a16="http://schemas.microsoft.com/office/drawing/2014/main" id="{EDC8119C-3312-45BA-866F-107C56E579AD}"/>
                    </a:ext>
                  </a:extLst>
                </p:cNvPr>
                <p:cNvSpPr/>
                <p:nvPr/>
              </p:nvSpPr>
              <p:spPr bwMode="auto">
                <a:xfrm flipH="1">
                  <a:off x="3224756" y="2743845"/>
                  <a:ext cx="204447" cy="299472"/>
                </a:xfrm>
                <a:custGeom>
                  <a:avLst/>
                  <a:gdLst>
                    <a:gd name="connsiteX0" fmla="*/ 0 w 260350"/>
                    <a:gd name="connsiteY0" fmla="*/ 269875 h 269875"/>
                    <a:gd name="connsiteX1" fmla="*/ 130175 w 260350"/>
                    <a:gd name="connsiteY1" fmla="*/ 0 h 269875"/>
                    <a:gd name="connsiteX2" fmla="*/ 260350 w 260350"/>
                    <a:gd name="connsiteY2" fmla="*/ 269875 h 269875"/>
                    <a:gd name="connsiteX3" fmla="*/ 0 w 260350"/>
                    <a:gd name="connsiteY3" fmla="*/ 269875 h 269875"/>
                    <a:gd name="connsiteX0" fmla="*/ 0 w 155575"/>
                    <a:gd name="connsiteY0" fmla="*/ 269875 h 269875"/>
                    <a:gd name="connsiteX1" fmla="*/ 130175 w 155575"/>
                    <a:gd name="connsiteY1" fmla="*/ 0 h 269875"/>
                    <a:gd name="connsiteX2" fmla="*/ 155575 w 155575"/>
                    <a:gd name="connsiteY2" fmla="*/ 155575 h 269875"/>
                    <a:gd name="connsiteX3" fmla="*/ 0 w 155575"/>
                    <a:gd name="connsiteY3" fmla="*/ 269875 h 269875"/>
                    <a:gd name="connsiteX0" fmla="*/ 0 w 241300"/>
                    <a:gd name="connsiteY0" fmla="*/ 269875 h 269875"/>
                    <a:gd name="connsiteX1" fmla="*/ 130175 w 241300"/>
                    <a:gd name="connsiteY1" fmla="*/ 0 h 269875"/>
                    <a:gd name="connsiteX2" fmla="*/ 241300 w 241300"/>
                    <a:gd name="connsiteY2" fmla="*/ 238125 h 269875"/>
                    <a:gd name="connsiteX3" fmla="*/ 0 w 241300"/>
                    <a:gd name="connsiteY3" fmla="*/ 269875 h 269875"/>
                    <a:gd name="connsiteX0" fmla="*/ 0 w 225425"/>
                    <a:gd name="connsiteY0" fmla="*/ 282575 h 282575"/>
                    <a:gd name="connsiteX1" fmla="*/ 114300 w 225425"/>
                    <a:gd name="connsiteY1" fmla="*/ 0 h 282575"/>
                    <a:gd name="connsiteX2" fmla="*/ 225425 w 225425"/>
                    <a:gd name="connsiteY2" fmla="*/ 238125 h 282575"/>
                    <a:gd name="connsiteX3" fmla="*/ 0 w 225425"/>
                    <a:gd name="connsiteY3" fmla="*/ 282575 h 282575"/>
                    <a:gd name="connsiteX0" fmla="*/ 0 w 225425"/>
                    <a:gd name="connsiteY0" fmla="*/ 330200 h 330200"/>
                    <a:gd name="connsiteX1" fmla="*/ 34925 w 225425"/>
                    <a:gd name="connsiteY1" fmla="*/ 0 h 330200"/>
                    <a:gd name="connsiteX2" fmla="*/ 225425 w 225425"/>
                    <a:gd name="connsiteY2" fmla="*/ 285750 h 330200"/>
                    <a:gd name="connsiteX3" fmla="*/ 0 w 225425"/>
                    <a:gd name="connsiteY3" fmla="*/ 330200 h 330200"/>
                  </a:gdLst>
                  <a:ahLst/>
                  <a:cxnLst>
                    <a:cxn ang="0">
                      <a:pos x="connsiteX0" y="connsiteY0"/>
                    </a:cxn>
                    <a:cxn ang="0">
                      <a:pos x="connsiteX1" y="connsiteY1"/>
                    </a:cxn>
                    <a:cxn ang="0">
                      <a:pos x="connsiteX2" y="connsiteY2"/>
                    </a:cxn>
                    <a:cxn ang="0">
                      <a:pos x="connsiteX3" y="connsiteY3"/>
                    </a:cxn>
                  </a:cxnLst>
                  <a:rect l="l" t="t" r="r" b="b"/>
                  <a:pathLst>
                    <a:path w="225425" h="330200">
                      <a:moveTo>
                        <a:pt x="0" y="330200"/>
                      </a:moveTo>
                      <a:lnTo>
                        <a:pt x="34925" y="0"/>
                      </a:lnTo>
                      <a:lnTo>
                        <a:pt x="225425" y="285750"/>
                      </a:lnTo>
                      <a:lnTo>
                        <a:pt x="0" y="330200"/>
                      </a:lnTo>
                      <a:close/>
                    </a:path>
                  </a:pathLst>
                </a:custGeom>
                <a:solidFill>
                  <a:schemeClr val="bg1">
                    <a:lumMod val="8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grpSp>
          <p:pic>
            <p:nvPicPr>
              <p:cNvPr id="53" name="Picture 52" descr="A picture containing object, clock&#10;&#10;Description automatically generated">
                <a:extLst>
                  <a:ext uri="{FF2B5EF4-FFF2-40B4-BE49-F238E27FC236}">
                    <a16:creationId xmlns:a16="http://schemas.microsoft.com/office/drawing/2014/main" id="{EF0B9957-B585-4ABE-A2FF-CAA3B2C270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2991" y="3136887"/>
                <a:ext cx="285453" cy="66284"/>
              </a:xfrm>
              <a:prstGeom prst="rect">
                <a:avLst/>
              </a:prstGeom>
            </p:spPr>
          </p:pic>
        </p:grpSp>
        <p:sp>
          <p:nvSpPr>
            <p:cNvPr id="32" name="Trapezoid 31">
              <a:extLst>
                <a:ext uri="{FF2B5EF4-FFF2-40B4-BE49-F238E27FC236}">
                  <a16:creationId xmlns:a16="http://schemas.microsoft.com/office/drawing/2014/main" id="{C9B21584-42AA-4066-A0CA-5709D2B5141F}"/>
                </a:ext>
              </a:extLst>
            </p:cNvPr>
            <p:cNvSpPr/>
            <p:nvPr/>
          </p:nvSpPr>
          <p:spPr bwMode="auto">
            <a:xfrm rot="10800000">
              <a:off x="3031497" y="2187563"/>
              <a:ext cx="391868" cy="813944"/>
            </a:xfrm>
            <a:custGeom>
              <a:avLst/>
              <a:gdLst>
                <a:gd name="connsiteX0" fmla="*/ 0 w 391868"/>
                <a:gd name="connsiteY0" fmla="*/ 899669 h 899669"/>
                <a:gd name="connsiteX1" fmla="*/ 63412 w 391868"/>
                <a:gd name="connsiteY1" fmla="*/ 0 h 899669"/>
                <a:gd name="connsiteX2" fmla="*/ 328456 w 391868"/>
                <a:gd name="connsiteY2" fmla="*/ 0 h 899669"/>
                <a:gd name="connsiteX3" fmla="*/ 391868 w 391868"/>
                <a:gd name="connsiteY3" fmla="*/ 899669 h 899669"/>
                <a:gd name="connsiteX4" fmla="*/ 0 w 391868"/>
                <a:gd name="connsiteY4" fmla="*/ 899669 h 899669"/>
                <a:gd name="connsiteX0" fmla="*/ 0 w 391868"/>
                <a:gd name="connsiteY0" fmla="*/ 899669 h 899669"/>
                <a:gd name="connsiteX1" fmla="*/ 63412 w 391868"/>
                <a:gd name="connsiteY1" fmla="*/ 0 h 899669"/>
                <a:gd name="connsiteX2" fmla="*/ 328456 w 391868"/>
                <a:gd name="connsiteY2" fmla="*/ 0 h 899669"/>
                <a:gd name="connsiteX3" fmla="*/ 349171 w 391868"/>
                <a:gd name="connsiteY3" fmla="*/ 277357 h 899669"/>
                <a:gd name="connsiteX4" fmla="*/ 391868 w 391868"/>
                <a:gd name="connsiteY4" fmla="*/ 899669 h 899669"/>
                <a:gd name="connsiteX5" fmla="*/ 0 w 391868"/>
                <a:gd name="connsiteY5" fmla="*/ 899669 h 899669"/>
                <a:gd name="connsiteX0" fmla="*/ 0 w 391868"/>
                <a:gd name="connsiteY0" fmla="*/ 899669 h 899669"/>
                <a:gd name="connsiteX1" fmla="*/ 63412 w 391868"/>
                <a:gd name="connsiteY1" fmla="*/ 0 h 899669"/>
                <a:gd name="connsiteX2" fmla="*/ 214156 w 391868"/>
                <a:gd name="connsiteY2" fmla="*/ 85725 h 899669"/>
                <a:gd name="connsiteX3" fmla="*/ 349171 w 391868"/>
                <a:gd name="connsiteY3" fmla="*/ 277357 h 899669"/>
                <a:gd name="connsiteX4" fmla="*/ 391868 w 391868"/>
                <a:gd name="connsiteY4" fmla="*/ 899669 h 899669"/>
                <a:gd name="connsiteX5" fmla="*/ 0 w 391868"/>
                <a:gd name="connsiteY5" fmla="*/ 899669 h 899669"/>
                <a:gd name="connsiteX0" fmla="*/ 0 w 391868"/>
                <a:gd name="connsiteY0" fmla="*/ 899669 h 899669"/>
                <a:gd name="connsiteX1" fmla="*/ 39609 w 391868"/>
                <a:gd name="connsiteY1" fmla="*/ 324982 h 899669"/>
                <a:gd name="connsiteX2" fmla="*/ 63412 w 391868"/>
                <a:gd name="connsiteY2" fmla="*/ 0 h 899669"/>
                <a:gd name="connsiteX3" fmla="*/ 214156 w 391868"/>
                <a:gd name="connsiteY3" fmla="*/ 85725 h 899669"/>
                <a:gd name="connsiteX4" fmla="*/ 349171 w 391868"/>
                <a:gd name="connsiteY4" fmla="*/ 277357 h 899669"/>
                <a:gd name="connsiteX5" fmla="*/ 391868 w 391868"/>
                <a:gd name="connsiteY5" fmla="*/ 899669 h 899669"/>
                <a:gd name="connsiteX6" fmla="*/ 0 w 391868"/>
                <a:gd name="connsiteY6" fmla="*/ 899669 h 899669"/>
                <a:gd name="connsiteX0" fmla="*/ 0 w 391868"/>
                <a:gd name="connsiteY0" fmla="*/ 813944 h 813944"/>
                <a:gd name="connsiteX1" fmla="*/ 39609 w 391868"/>
                <a:gd name="connsiteY1" fmla="*/ 239257 h 813944"/>
                <a:gd name="connsiteX2" fmla="*/ 214156 w 391868"/>
                <a:gd name="connsiteY2" fmla="*/ 0 h 813944"/>
                <a:gd name="connsiteX3" fmla="*/ 349171 w 391868"/>
                <a:gd name="connsiteY3" fmla="*/ 191632 h 813944"/>
                <a:gd name="connsiteX4" fmla="*/ 391868 w 391868"/>
                <a:gd name="connsiteY4" fmla="*/ 813944 h 813944"/>
                <a:gd name="connsiteX5" fmla="*/ 0 w 391868"/>
                <a:gd name="connsiteY5" fmla="*/ 813944 h 81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868" h="813944">
                  <a:moveTo>
                    <a:pt x="0" y="813944"/>
                  </a:moveTo>
                  <a:lnTo>
                    <a:pt x="39609" y="239257"/>
                  </a:lnTo>
                  <a:lnTo>
                    <a:pt x="214156" y="0"/>
                  </a:lnTo>
                  <a:lnTo>
                    <a:pt x="349171" y="191632"/>
                  </a:lnTo>
                  <a:lnTo>
                    <a:pt x="391868" y="813944"/>
                  </a:lnTo>
                  <a:lnTo>
                    <a:pt x="0" y="813944"/>
                  </a:lnTo>
                  <a:close/>
                </a:path>
              </a:pathLst>
            </a:custGeom>
            <a:solidFill>
              <a:srgbClr val="C69172"/>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46" name="Freeform: Shape 45">
              <a:extLst>
                <a:ext uri="{FF2B5EF4-FFF2-40B4-BE49-F238E27FC236}">
                  <a16:creationId xmlns:a16="http://schemas.microsoft.com/office/drawing/2014/main" id="{7CA8019C-1C0A-463E-BFDD-E22204305422}"/>
                </a:ext>
              </a:extLst>
            </p:cNvPr>
            <p:cNvSpPr/>
            <p:nvPr/>
          </p:nvSpPr>
          <p:spPr bwMode="auto">
            <a:xfrm>
              <a:off x="2696090" y="1430299"/>
              <a:ext cx="1119201" cy="1233686"/>
            </a:xfrm>
            <a:custGeom>
              <a:avLst/>
              <a:gdLst>
                <a:gd name="connsiteX0" fmla="*/ 749282 w 1234038"/>
                <a:gd name="connsiteY0" fmla="*/ 0 h 1200250"/>
                <a:gd name="connsiteX1" fmla="*/ 1035925 w 1234038"/>
                <a:gd name="connsiteY1" fmla="*/ 459135 h 1200250"/>
                <a:gd name="connsiteX2" fmla="*/ 1076843 w 1234038"/>
                <a:gd name="connsiteY2" fmla="*/ 476300 h 1200250"/>
                <a:gd name="connsiteX3" fmla="*/ 1097080 w 1234038"/>
                <a:gd name="connsiteY3" fmla="*/ 476300 h 1200250"/>
                <a:gd name="connsiteX4" fmla="*/ 1097080 w 1234038"/>
                <a:gd name="connsiteY4" fmla="*/ 479756 h 1200250"/>
                <a:gd name="connsiteX5" fmla="*/ 1115823 w 1234038"/>
                <a:gd name="connsiteY5" fmla="*/ 465999 h 1200250"/>
                <a:gd name="connsiteX6" fmla="*/ 1196479 w 1234038"/>
                <a:gd name="connsiteY6" fmla="*/ 462565 h 1200250"/>
                <a:gd name="connsiteX7" fmla="*/ 1206004 w 1234038"/>
                <a:gd name="connsiteY7" fmla="*/ 638778 h 1200250"/>
                <a:gd name="connsiteX8" fmla="*/ 1048637 w 1234038"/>
                <a:gd name="connsiteY8" fmla="*/ 718635 h 1200250"/>
                <a:gd name="connsiteX9" fmla="*/ 1042678 w 1234038"/>
                <a:gd name="connsiteY9" fmla="*/ 712197 h 1200250"/>
                <a:gd name="connsiteX10" fmla="*/ 1033816 w 1234038"/>
                <a:gd name="connsiteY10" fmla="*/ 744201 h 1200250"/>
                <a:gd name="connsiteX11" fmla="*/ 597867 w 1234038"/>
                <a:gd name="connsiteY11" fmla="*/ 1200201 h 1200250"/>
                <a:gd name="connsiteX12" fmla="*/ 161919 w 1234038"/>
                <a:gd name="connsiteY12" fmla="*/ 742862 h 1200250"/>
                <a:gd name="connsiteX13" fmla="*/ 156965 w 1234038"/>
                <a:gd name="connsiteY13" fmla="*/ 725090 h 1200250"/>
                <a:gd name="connsiteX14" fmla="*/ 147111 w 1234038"/>
                <a:gd name="connsiteY14" fmla="*/ 727326 h 1200250"/>
                <a:gd name="connsiteX15" fmla="*/ 28034 w 1234038"/>
                <a:gd name="connsiteY15" fmla="*/ 638778 h 1200250"/>
                <a:gd name="connsiteX16" fmla="*/ 37559 w 1234038"/>
                <a:gd name="connsiteY16" fmla="*/ 462565 h 1200250"/>
                <a:gd name="connsiteX17" fmla="*/ 75849 w 1234038"/>
                <a:gd name="connsiteY17" fmla="*/ 453874 h 1200250"/>
                <a:gd name="connsiteX18" fmla="*/ 118215 w 1234038"/>
                <a:gd name="connsiteY18" fmla="*/ 465999 h 1200250"/>
                <a:gd name="connsiteX19" fmla="*/ 138464 w 1234038"/>
                <a:gd name="connsiteY19" fmla="*/ 480862 h 1200250"/>
                <a:gd name="connsiteX20" fmla="*/ 138051 w 1234038"/>
                <a:gd name="connsiteY20" fmla="*/ 475980 h 1200250"/>
                <a:gd name="connsiteX21" fmla="*/ 116243 w 1234038"/>
                <a:gd name="connsiteY21" fmla="*/ 323901 h 1200250"/>
                <a:gd name="connsiteX22" fmla="*/ 749282 w 1234038"/>
                <a:gd name="connsiteY22" fmla="*/ 0 h 1200250"/>
                <a:gd name="connsiteX0" fmla="*/ 802622 w 1234038"/>
                <a:gd name="connsiteY0" fmla="*/ 0 h 1360270"/>
                <a:gd name="connsiteX1" fmla="*/ 1035925 w 1234038"/>
                <a:gd name="connsiteY1" fmla="*/ 619155 h 1360270"/>
                <a:gd name="connsiteX2" fmla="*/ 1076843 w 1234038"/>
                <a:gd name="connsiteY2" fmla="*/ 636320 h 1360270"/>
                <a:gd name="connsiteX3" fmla="*/ 1097080 w 1234038"/>
                <a:gd name="connsiteY3" fmla="*/ 636320 h 1360270"/>
                <a:gd name="connsiteX4" fmla="*/ 1097080 w 1234038"/>
                <a:gd name="connsiteY4" fmla="*/ 639776 h 1360270"/>
                <a:gd name="connsiteX5" fmla="*/ 1115823 w 1234038"/>
                <a:gd name="connsiteY5" fmla="*/ 626019 h 1360270"/>
                <a:gd name="connsiteX6" fmla="*/ 1196479 w 1234038"/>
                <a:gd name="connsiteY6" fmla="*/ 622585 h 1360270"/>
                <a:gd name="connsiteX7" fmla="*/ 1206004 w 1234038"/>
                <a:gd name="connsiteY7" fmla="*/ 798798 h 1360270"/>
                <a:gd name="connsiteX8" fmla="*/ 1048637 w 1234038"/>
                <a:gd name="connsiteY8" fmla="*/ 878655 h 1360270"/>
                <a:gd name="connsiteX9" fmla="*/ 1042678 w 1234038"/>
                <a:gd name="connsiteY9" fmla="*/ 872217 h 1360270"/>
                <a:gd name="connsiteX10" fmla="*/ 1033816 w 1234038"/>
                <a:gd name="connsiteY10" fmla="*/ 904221 h 1360270"/>
                <a:gd name="connsiteX11" fmla="*/ 597867 w 1234038"/>
                <a:gd name="connsiteY11" fmla="*/ 1360221 h 1360270"/>
                <a:gd name="connsiteX12" fmla="*/ 161919 w 1234038"/>
                <a:gd name="connsiteY12" fmla="*/ 902882 h 1360270"/>
                <a:gd name="connsiteX13" fmla="*/ 156965 w 1234038"/>
                <a:gd name="connsiteY13" fmla="*/ 885110 h 1360270"/>
                <a:gd name="connsiteX14" fmla="*/ 147111 w 1234038"/>
                <a:gd name="connsiteY14" fmla="*/ 887346 h 1360270"/>
                <a:gd name="connsiteX15" fmla="*/ 28034 w 1234038"/>
                <a:gd name="connsiteY15" fmla="*/ 798798 h 1360270"/>
                <a:gd name="connsiteX16" fmla="*/ 37559 w 1234038"/>
                <a:gd name="connsiteY16" fmla="*/ 622585 h 1360270"/>
                <a:gd name="connsiteX17" fmla="*/ 75849 w 1234038"/>
                <a:gd name="connsiteY17" fmla="*/ 613894 h 1360270"/>
                <a:gd name="connsiteX18" fmla="*/ 118215 w 1234038"/>
                <a:gd name="connsiteY18" fmla="*/ 626019 h 1360270"/>
                <a:gd name="connsiteX19" fmla="*/ 138464 w 1234038"/>
                <a:gd name="connsiteY19" fmla="*/ 640882 h 1360270"/>
                <a:gd name="connsiteX20" fmla="*/ 138051 w 1234038"/>
                <a:gd name="connsiteY20" fmla="*/ 636000 h 1360270"/>
                <a:gd name="connsiteX21" fmla="*/ 116243 w 1234038"/>
                <a:gd name="connsiteY21" fmla="*/ 483921 h 1360270"/>
                <a:gd name="connsiteX22" fmla="*/ 802622 w 1234038"/>
                <a:gd name="connsiteY22" fmla="*/ 0 h 1360270"/>
                <a:gd name="connsiteX0" fmla="*/ 802622 w 1234038"/>
                <a:gd name="connsiteY0" fmla="*/ 0 h 1360270"/>
                <a:gd name="connsiteX1" fmla="*/ 1035925 w 1234038"/>
                <a:gd name="connsiteY1" fmla="*/ 619155 h 1360270"/>
                <a:gd name="connsiteX2" fmla="*/ 1076843 w 1234038"/>
                <a:gd name="connsiteY2" fmla="*/ 636320 h 1360270"/>
                <a:gd name="connsiteX3" fmla="*/ 1097080 w 1234038"/>
                <a:gd name="connsiteY3" fmla="*/ 636320 h 1360270"/>
                <a:gd name="connsiteX4" fmla="*/ 1097080 w 1234038"/>
                <a:gd name="connsiteY4" fmla="*/ 639776 h 1360270"/>
                <a:gd name="connsiteX5" fmla="*/ 1115823 w 1234038"/>
                <a:gd name="connsiteY5" fmla="*/ 626019 h 1360270"/>
                <a:gd name="connsiteX6" fmla="*/ 1196479 w 1234038"/>
                <a:gd name="connsiteY6" fmla="*/ 622585 h 1360270"/>
                <a:gd name="connsiteX7" fmla="*/ 1206004 w 1234038"/>
                <a:gd name="connsiteY7" fmla="*/ 798798 h 1360270"/>
                <a:gd name="connsiteX8" fmla="*/ 1048637 w 1234038"/>
                <a:gd name="connsiteY8" fmla="*/ 878655 h 1360270"/>
                <a:gd name="connsiteX9" fmla="*/ 1042678 w 1234038"/>
                <a:gd name="connsiteY9" fmla="*/ 872217 h 1360270"/>
                <a:gd name="connsiteX10" fmla="*/ 1033816 w 1234038"/>
                <a:gd name="connsiteY10" fmla="*/ 904221 h 1360270"/>
                <a:gd name="connsiteX11" fmla="*/ 597867 w 1234038"/>
                <a:gd name="connsiteY11" fmla="*/ 1360221 h 1360270"/>
                <a:gd name="connsiteX12" fmla="*/ 161919 w 1234038"/>
                <a:gd name="connsiteY12" fmla="*/ 902882 h 1360270"/>
                <a:gd name="connsiteX13" fmla="*/ 156965 w 1234038"/>
                <a:gd name="connsiteY13" fmla="*/ 885110 h 1360270"/>
                <a:gd name="connsiteX14" fmla="*/ 147111 w 1234038"/>
                <a:gd name="connsiteY14" fmla="*/ 887346 h 1360270"/>
                <a:gd name="connsiteX15" fmla="*/ 28034 w 1234038"/>
                <a:gd name="connsiteY15" fmla="*/ 798798 h 1360270"/>
                <a:gd name="connsiteX16" fmla="*/ 37559 w 1234038"/>
                <a:gd name="connsiteY16" fmla="*/ 622585 h 1360270"/>
                <a:gd name="connsiteX17" fmla="*/ 75849 w 1234038"/>
                <a:gd name="connsiteY17" fmla="*/ 613894 h 1360270"/>
                <a:gd name="connsiteX18" fmla="*/ 118215 w 1234038"/>
                <a:gd name="connsiteY18" fmla="*/ 626019 h 1360270"/>
                <a:gd name="connsiteX19" fmla="*/ 138464 w 1234038"/>
                <a:gd name="connsiteY19" fmla="*/ 640882 h 1360270"/>
                <a:gd name="connsiteX20" fmla="*/ 138051 w 1234038"/>
                <a:gd name="connsiteY20" fmla="*/ 636000 h 1360270"/>
                <a:gd name="connsiteX21" fmla="*/ 116243 w 1234038"/>
                <a:gd name="connsiteY21" fmla="*/ 483921 h 1360270"/>
                <a:gd name="connsiteX22" fmla="*/ 802622 w 1234038"/>
                <a:gd name="connsiteY22" fmla="*/ 0 h 1360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4038" h="1360270">
                  <a:moveTo>
                    <a:pt x="802622" y="0"/>
                  </a:moveTo>
                  <a:cubicBezTo>
                    <a:pt x="841912" y="325834"/>
                    <a:pt x="905552" y="562550"/>
                    <a:pt x="1035925" y="619155"/>
                  </a:cubicBezTo>
                  <a:lnTo>
                    <a:pt x="1076843" y="636320"/>
                  </a:lnTo>
                  <a:lnTo>
                    <a:pt x="1097080" y="636320"/>
                  </a:lnTo>
                  <a:lnTo>
                    <a:pt x="1097080" y="639776"/>
                  </a:lnTo>
                  <a:lnTo>
                    <a:pt x="1115823" y="626019"/>
                  </a:lnTo>
                  <a:cubicBezTo>
                    <a:pt x="1144301" y="611568"/>
                    <a:pt x="1173436" y="609281"/>
                    <a:pt x="1196479" y="622585"/>
                  </a:cubicBezTo>
                  <a:cubicBezTo>
                    <a:pt x="1242565" y="649193"/>
                    <a:pt x="1246830" y="728086"/>
                    <a:pt x="1206004" y="798798"/>
                  </a:cubicBezTo>
                  <a:cubicBezTo>
                    <a:pt x="1165179" y="869509"/>
                    <a:pt x="1094723" y="905263"/>
                    <a:pt x="1048637" y="878655"/>
                  </a:cubicBezTo>
                  <a:lnTo>
                    <a:pt x="1042678" y="872217"/>
                  </a:lnTo>
                  <a:lnTo>
                    <a:pt x="1033816" y="904221"/>
                  </a:lnTo>
                  <a:cubicBezTo>
                    <a:pt x="934873" y="1173703"/>
                    <a:pt x="721531" y="1363793"/>
                    <a:pt x="597867" y="1360221"/>
                  </a:cubicBezTo>
                  <a:cubicBezTo>
                    <a:pt x="474203" y="1356650"/>
                    <a:pt x="260861" y="1170131"/>
                    <a:pt x="161919" y="902882"/>
                  </a:cubicBezTo>
                  <a:lnTo>
                    <a:pt x="156965" y="885110"/>
                  </a:lnTo>
                  <a:lnTo>
                    <a:pt x="147111" y="887346"/>
                  </a:lnTo>
                  <a:cubicBezTo>
                    <a:pt x="105939" y="885201"/>
                    <a:pt x="58653" y="851831"/>
                    <a:pt x="28034" y="798798"/>
                  </a:cubicBezTo>
                  <a:cubicBezTo>
                    <a:pt x="-12792" y="728086"/>
                    <a:pt x="-8527" y="649193"/>
                    <a:pt x="37559" y="622585"/>
                  </a:cubicBezTo>
                  <a:cubicBezTo>
                    <a:pt x="49080" y="615933"/>
                    <a:pt x="62125" y="613179"/>
                    <a:pt x="75849" y="613894"/>
                  </a:cubicBezTo>
                  <a:cubicBezTo>
                    <a:pt x="89573" y="614609"/>
                    <a:pt x="103976" y="618793"/>
                    <a:pt x="118215" y="626019"/>
                  </a:cubicBezTo>
                  <a:lnTo>
                    <a:pt x="138464" y="640882"/>
                  </a:lnTo>
                  <a:cubicBezTo>
                    <a:pt x="138326" y="639255"/>
                    <a:pt x="138189" y="637627"/>
                    <a:pt x="138051" y="636000"/>
                  </a:cubicBezTo>
                  <a:cubicBezTo>
                    <a:pt x="133857" y="596790"/>
                    <a:pt x="126892" y="546892"/>
                    <a:pt x="116243" y="483921"/>
                  </a:cubicBezTo>
                  <a:cubicBezTo>
                    <a:pt x="321560" y="203992"/>
                    <a:pt x="664572" y="410641"/>
                    <a:pt x="802622" y="0"/>
                  </a:cubicBezTo>
                  <a:close/>
                </a:path>
              </a:pathLst>
            </a:custGeom>
            <a:solidFill>
              <a:srgbClr val="DEA28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64" name="Oval 63">
              <a:extLst>
                <a:ext uri="{FF2B5EF4-FFF2-40B4-BE49-F238E27FC236}">
                  <a16:creationId xmlns:a16="http://schemas.microsoft.com/office/drawing/2014/main" id="{F661C1E3-3D63-4212-B22B-712241496C00}"/>
                </a:ext>
              </a:extLst>
            </p:cNvPr>
            <p:cNvSpPr/>
            <p:nvPr/>
          </p:nvSpPr>
          <p:spPr bwMode="auto">
            <a:xfrm>
              <a:off x="2965717" y="2126832"/>
              <a:ext cx="556900" cy="531891"/>
            </a:xfrm>
            <a:custGeom>
              <a:avLst/>
              <a:gdLst>
                <a:gd name="connsiteX0" fmla="*/ 0 w 556900"/>
                <a:gd name="connsiteY0" fmla="*/ 266495 h 532990"/>
                <a:gd name="connsiteX1" fmla="*/ 278450 w 556900"/>
                <a:gd name="connsiteY1" fmla="*/ 0 h 532990"/>
                <a:gd name="connsiteX2" fmla="*/ 556900 w 556900"/>
                <a:gd name="connsiteY2" fmla="*/ 266495 h 532990"/>
                <a:gd name="connsiteX3" fmla="*/ 278450 w 556900"/>
                <a:gd name="connsiteY3" fmla="*/ 532990 h 532990"/>
                <a:gd name="connsiteX4" fmla="*/ 0 w 556900"/>
                <a:gd name="connsiteY4" fmla="*/ 266495 h 532990"/>
                <a:gd name="connsiteX0" fmla="*/ 0 w 556900"/>
                <a:gd name="connsiteY0" fmla="*/ 266495 h 532990"/>
                <a:gd name="connsiteX1" fmla="*/ 278450 w 556900"/>
                <a:gd name="connsiteY1" fmla="*/ 0 h 532990"/>
                <a:gd name="connsiteX2" fmla="*/ 556900 w 556900"/>
                <a:gd name="connsiteY2" fmla="*/ 266495 h 532990"/>
                <a:gd name="connsiteX3" fmla="*/ 278450 w 556900"/>
                <a:gd name="connsiteY3" fmla="*/ 532990 h 532990"/>
                <a:gd name="connsiteX4" fmla="*/ 0 w 556900"/>
                <a:gd name="connsiteY4" fmla="*/ 266495 h 532990"/>
                <a:gd name="connsiteX0" fmla="*/ 0 w 556900"/>
                <a:gd name="connsiteY0" fmla="*/ 266495 h 533033"/>
                <a:gd name="connsiteX1" fmla="*/ 278450 w 556900"/>
                <a:gd name="connsiteY1" fmla="*/ 0 h 533033"/>
                <a:gd name="connsiteX2" fmla="*/ 556900 w 556900"/>
                <a:gd name="connsiteY2" fmla="*/ 266495 h 533033"/>
                <a:gd name="connsiteX3" fmla="*/ 278450 w 556900"/>
                <a:gd name="connsiteY3" fmla="*/ 532990 h 533033"/>
                <a:gd name="connsiteX4" fmla="*/ 0 w 556900"/>
                <a:gd name="connsiteY4" fmla="*/ 266495 h 533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900" h="533033">
                  <a:moveTo>
                    <a:pt x="0" y="266495"/>
                  </a:moveTo>
                  <a:cubicBezTo>
                    <a:pt x="0" y="119314"/>
                    <a:pt x="124666" y="0"/>
                    <a:pt x="278450" y="0"/>
                  </a:cubicBezTo>
                  <a:cubicBezTo>
                    <a:pt x="432234" y="0"/>
                    <a:pt x="556900" y="119314"/>
                    <a:pt x="556900" y="266495"/>
                  </a:cubicBezTo>
                  <a:cubicBezTo>
                    <a:pt x="556900" y="413676"/>
                    <a:pt x="332221" y="530301"/>
                    <a:pt x="278450" y="532990"/>
                  </a:cubicBezTo>
                  <a:cubicBezTo>
                    <a:pt x="224679" y="535679"/>
                    <a:pt x="0" y="413676"/>
                    <a:pt x="0" y="266495"/>
                  </a:cubicBezTo>
                  <a:close/>
                </a:path>
              </a:pathLst>
            </a:custGeom>
            <a:solidFill>
              <a:schemeClr val="bg1">
                <a:lumMod val="9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grpSp>
          <p:nvGrpSpPr>
            <p:cNvPr id="68" name="Group 67">
              <a:extLst>
                <a:ext uri="{FF2B5EF4-FFF2-40B4-BE49-F238E27FC236}">
                  <a16:creationId xmlns:a16="http://schemas.microsoft.com/office/drawing/2014/main" id="{DE7211B6-6B5C-4EC7-9C9D-BA4F1D7FB234}"/>
                </a:ext>
              </a:extLst>
            </p:cNvPr>
            <p:cNvGrpSpPr/>
            <p:nvPr/>
          </p:nvGrpSpPr>
          <p:grpSpPr>
            <a:xfrm>
              <a:off x="3045620" y="2277461"/>
              <a:ext cx="404138" cy="250216"/>
              <a:chOff x="3006323" y="2277461"/>
              <a:chExt cx="482731" cy="250216"/>
            </a:xfrm>
          </p:grpSpPr>
          <p:sp>
            <p:nvSpPr>
              <p:cNvPr id="65" name="Isosceles Triangle 64">
                <a:extLst>
                  <a:ext uri="{FF2B5EF4-FFF2-40B4-BE49-F238E27FC236}">
                    <a16:creationId xmlns:a16="http://schemas.microsoft.com/office/drawing/2014/main" id="{90717974-82E0-4B8A-AE20-D96945ACF65A}"/>
                  </a:ext>
                </a:extLst>
              </p:cNvPr>
              <p:cNvSpPr/>
              <p:nvPr/>
            </p:nvSpPr>
            <p:spPr bwMode="auto">
              <a:xfrm rot="10800000">
                <a:off x="3006323" y="2277461"/>
                <a:ext cx="482731" cy="45719"/>
              </a:xfrm>
              <a:prstGeom prst="triangl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66" name="Isosceles Triangle 65">
                <a:extLst>
                  <a:ext uri="{FF2B5EF4-FFF2-40B4-BE49-F238E27FC236}">
                    <a16:creationId xmlns:a16="http://schemas.microsoft.com/office/drawing/2014/main" id="{7B5C5426-E87A-482C-AFF6-74C85BB37DD6}"/>
                  </a:ext>
                </a:extLst>
              </p:cNvPr>
              <p:cNvSpPr/>
              <p:nvPr/>
            </p:nvSpPr>
            <p:spPr bwMode="auto">
              <a:xfrm rot="10800000">
                <a:off x="3006323" y="2379709"/>
                <a:ext cx="482731" cy="45719"/>
              </a:xfrm>
              <a:prstGeom prst="triangl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67" name="Isosceles Triangle 66">
                <a:extLst>
                  <a:ext uri="{FF2B5EF4-FFF2-40B4-BE49-F238E27FC236}">
                    <a16:creationId xmlns:a16="http://schemas.microsoft.com/office/drawing/2014/main" id="{3585A5F0-6E8F-4F0D-9D8E-507F0AB81ADD}"/>
                  </a:ext>
                </a:extLst>
              </p:cNvPr>
              <p:cNvSpPr/>
              <p:nvPr/>
            </p:nvSpPr>
            <p:spPr bwMode="auto">
              <a:xfrm rot="10800000">
                <a:off x="3006323" y="2481958"/>
                <a:ext cx="482731" cy="45719"/>
              </a:xfrm>
              <a:prstGeom prst="triangl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grpSp>
        <p:sp>
          <p:nvSpPr>
            <p:cNvPr id="82" name="Freeform: Shape 81">
              <a:extLst>
                <a:ext uri="{FF2B5EF4-FFF2-40B4-BE49-F238E27FC236}">
                  <a16:creationId xmlns:a16="http://schemas.microsoft.com/office/drawing/2014/main" id="{6CB886B1-A4C2-40E0-BEED-46E14DAAC0C6}"/>
                </a:ext>
              </a:extLst>
            </p:cNvPr>
            <p:cNvSpPr/>
            <p:nvPr/>
          </p:nvSpPr>
          <p:spPr bwMode="auto">
            <a:xfrm>
              <a:off x="2826575" y="1903432"/>
              <a:ext cx="845372" cy="247261"/>
            </a:xfrm>
            <a:custGeom>
              <a:avLst/>
              <a:gdLst>
                <a:gd name="connsiteX0" fmla="*/ 0 w 845372"/>
                <a:gd name="connsiteY0" fmla="*/ 0 h 224928"/>
                <a:gd name="connsiteX1" fmla="*/ 845372 w 845372"/>
                <a:gd name="connsiteY1" fmla="*/ 0 h 224928"/>
                <a:gd name="connsiteX2" fmla="*/ 829885 w 845372"/>
                <a:gd name="connsiteY2" fmla="*/ 76710 h 224928"/>
                <a:gd name="connsiteX3" fmla="*/ 606276 w 845372"/>
                <a:gd name="connsiteY3" fmla="*/ 224928 h 224928"/>
                <a:gd name="connsiteX4" fmla="*/ 606277 w 845372"/>
                <a:gd name="connsiteY4" fmla="*/ 224927 h 224928"/>
                <a:gd name="connsiteX5" fmla="*/ 434677 w 845372"/>
                <a:gd name="connsiteY5" fmla="*/ 153848 h 224928"/>
                <a:gd name="connsiteX6" fmla="*/ 422686 w 845372"/>
                <a:gd name="connsiteY6" fmla="*/ 136064 h 224928"/>
                <a:gd name="connsiteX7" fmla="*/ 410696 w 845372"/>
                <a:gd name="connsiteY7" fmla="*/ 153849 h 224928"/>
                <a:gd name="connsiteX8" fmla="*/ 239095 w 845372"/>
                <a:gd name="connsiteY8" fmla="*/ 224928 h 224928"/>
                <a:gd name="connsiteX9" fmla="*/ 239096 w 845372"/>
                <a:gd name="connsiteY9" fmla="*/ 224927 h 224928"/>
                <a:gd name="connsiteX10" fmla="*/ 15487 w 845372"/>
                <a:gd name="connsiteY10" fmla="*/ 76709 h 224928"/>
                <a:gd name="connsiteX0" fmla="*/ 0 w 845372"/>
                <a:gd name="connsiteY0" fmla="*/ 13758 h 238686"/>
                <a:gd name="connsiteX1" fmla="*/ 845372 w 845372"/>
                <a:gd name="connsiteY1" fmla="*/ 13758 h 238686"/>
                <a:gd name="connsiteX2" fmla="*/ 829885 w 845372"/>
                <a:gd name="connsiteY2" fmla="*/ 90468 h 238686"/>
                <a:gd name="connsiteX3" fmla="*/ 606276 w 845372"/>
                <a:gd name="connsiteY3" fmla="*/ 238686 h 238686"/>
                <a:gd name="connsiteX4" fmla="*/ 606277 w 845372"/>
                <a:gd name="connsiteY4" fmla="*/ 238685 h 238686"/>
                <a:gd name="connsiteX5" fmla="*/ 434677 w 845372"/>
                <a:gd name="connsiteY5" fmla="*/ 167606 h 238686"/>
                <a:gd name="connsiteX6" fmla="*/ 422686 w 845372"/>
                <a:gd name="connsiteY6" fmla="*/ 149822 h 238686"/>
                <a:gd name="connsiteX7" fmla="*/ 410696 w 845372"/>
                <a:gd name="connsiteY7" fmla="*/ 167607 h 238686"/>
                <a:gd name="connsiteX8" fmla="*/ 239095 w 845372"/>
                <a:gd name="connsiteY8" fmla="*/ 238686 h 238686"/>
                <a:gd name="connsiteX9" fmla="*/ 239096 w 845372"/>
                <a:gd name="connsiteY9" fmla="*/ 238685 h 238686"/>
                <a:gd name="connsiteX10" fmla="*/ 15487 w 845372"/>
                <a:gd name="connsiteY10" fmla="*/ 90467 h 238686"/>
                <a:gd name="connsiteX11" fmla="*/ 0 w 845372"/>
                <a:gd name="connsiteY11" fmla="*/ 13758 h 238686"/>
                <a:gd name="connsiteX0" fmla="*/ 0 w 845372"/>
                <a:gd name="connsiteY0" fmla="*/ 22333 h 247261"/>
                <a:gd name="connsiteX1" fmla="*/ 845372 w 845372"/>
                <a:gd name="connsiteY1" fmla="*/ 22333 h 247261"/>
                <a:gd name="connsiteX2" fmla="*/ 829885 w 845372"/>
                <a:gd name="connsiteY2" fmla="*/ 99043 h 247261"/>
                <a:gd name="connsiteX3" fmla="*/ 606276 w 845372"/>
                <a:gd name="connsiteY3" fmla="*/ 247261 h 247261"/>
                <a:gd name="connsiteX4" fmla="*/ 606277 w 845372"/>
                <a:gd name="connsiteY4" fmla="*/ 247260 h 247261"/>
                <a:gd name="connsiteX5" fmla="*/ 434677 w 845372"/>
                <a:gd name="connsiteY5" fmla="*/ 176181 h 247261"/>
                <a:gd name="connsiteX6" fmla="*/ 422686 w 845372"/>
                <a:gd name="connsiteY6" fmla="*/ 158397 h 247261"/>
                <a:gd name="connsiteX7" fmla="*/ 410696 w 845372"/>
                <a:gd name="connsiteY7" fmla="*/ 176182 h 247261"/>
                <a:gd name="connsiteX8" fmla="*/ 239095 w 845372"/>
                <a:gd name="connsiteY8" fmla="*/ 247261 h 247261"/>
                <a:gd name="connsiteX9" fmla="*/ 239096 w 845372"/>
                <a:gd name="connsiteY9" fmla="*/ 247260 h 247261"/>
                <a:gd name="connsiteX10" fmla="*/ 15487 w 845372"/>
                <a:gd name="connsiteY10" fmla="*/ 99042 h 247261"/>
                <a:gd name="connsiteX11" fmla="*/ 0 w 845372"/>
                <a:gd name="connsiteY11" fmla="*/ 22333 h 24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5372" h="247261">
                  <a:moveTo>
                    <a:pt x="0" y="22333"/>
                  </a:moveTo>
                  <a:cubicBezTo>
                    <a:pt x="286554" y="-8623"/>
                    <a:pt x="561200" y="-6242"/>
                    <a:pt x="845372" y="22333"/>
                  </a:cubicBezTo>
                  <a:lnTo>
                    <a:pt x="829885" y="99043"/>
                  </a:lnTo>
                  <a:cubicBezTo>
                    <a:pt x="793044" y="186144"/>
                    <a:pt x="706797" y="247261"/>
                    <a:pt x="606276" y="247261"/>
                  </a:cubicBezTo>
                  <a:lnTo>
                    <a:pt x="606277" y="247260"/>
                  </a:lnTo>
                  <a:cubicBezTo>
                    <a:pt x="539263" y="247260"/>
                    <a:pt x="478593" y="220097"/>
                    <a:pt x="434677" y="176181"/>
                  </a:cubicBezTo>
                  <a:lnTo>
                    <a:pt x="422686" y="158397"/>
                  </a:lnTo>
                  <a:lnTo>
                    <a:pt x="410696" y="176182"/>
                  </a:lnTo>
                  <a:cubicBezTo>
                    <a:pt x="366779" y="220098"/>
                    <a:pt x="306109" y="247261"/>
                    <a:pt x="239095" y="247261"/>
                  </a:cubicBezTo>
                  <a:lnTo>
                    <a:pt x="239096" y="247260"/>
                  </a:lnTo>
                  <a:cubicBezTo>
                    <a:pt x="138575" y="247260"/>
                    <a:pt x="52328" y="186143"/>
                    <a:pt x="15487" y="99042"/>
                  </a:cubicBezTo>
                  <a:lnTo>
                    <a:pt x="0" y="22333"/>
                  </a:lnTo>
                  <a:close/>
                </a:path>
              </a:pathLst>
            </a:custGeom>
            <a:solidFill>
              <a:schemeClr val="bg1">
                <a:lumMod val="9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47" name="Freeform: Shape 46">
              <a:extLst>
                <a:ext uri="{FF2B5EF4-FFF2-40B4-BE49-F238E27FC236}">
                  <a16:creationId xmlns:a16="http://schemas.microsoft.com/office/drawing/2014/main" id="{AF6E2E46-B681-4B90-B383-0D4EDEECD7D8}"/>
                </a:ext>
              </a:extLst>
            </p:cNvPr>
            <p:cNvSpPr/>
            <p:nvPr/>
          </p:nvSpPr>
          <p:spPr bwMode="auto">
            <a:xfrm>
              <a:off x="2708729" y="1283556"/>
              <a:ext cx="1085784" cy="751866"/>
            </a:xfrm>
            <a:custGeom>
              <a:avLst/>
              <a:gdLst>
                <a:gd name="connsiteX0" fmla="*/ 1013592 w 1106360"/>
                <a:gd name="connsiteY0" fmla="*/ 1007421 h 1495426"/>
                <a:gd name="connsiteX1" fmla="*/ 1019551 w 1106360"/>
                <a:gd name="connsiteY1" fmla="*/ 1013859 h 1495426"/>
                <a:gd name="connsiteX2" fmla="*/ 1051855 w 1106360"/>
                <a:gd name="connsiteY2" fmla="*/ 1021192 h 1495426"/>
                <a:gd name="connsiteX3" fmla="*/ 1046145 w 1106360"/>
                <a:gd name="connsiteY3" fmla="*/ 1039426 h 1495426"/>
                <a:gd name="connsiteX4" fmla="*/ 718273 w 1106360"/>
                <a:gd name="connsiteY4" fmla="*/ 1438676 h 1495426"/>
                <a:gd name="connsiteX5" fmla="*/ 696788 w 1106360"/>
                <a:gd name="connsiteY5" fmla="*/ 1449181 h 1495426"/>
                <a:gd name="connsiteX6" fmla="*/ 734974 w 1106360"/>
                <a:gd name="connsiteY6" fmla="*/ 1423768 h 1495426"/>
                <a:gd name="connsiteX7" fmla="*/ 1004730 w 1106360"/>
                <a:gd name="connsiteY7" fmla="*/ 1039425 h 1495426"/>
                <a:gd name="connsiteX8" fmla="*/ 44457 w 1106360"/>
                <a:gd name="connsiteY8" fmla="*/ 988096 h 1495426"/>
                <a:gd name="connsiteX9" fmla="*/ 54529 w 1106360"/>
                <a:gd name="connsiteY9" fmla="*/ 997359 h 1495426"/>
                <a:gd name="connsiteX10" fmla="*/ 118025 w 1106360"/>
                <a:gd name="connsiteY10" fmla="*/ 1022550 h 1495426"/>
                <a:gd name="connsiteX11" fmla="*/ 127879 w 1106360"/>
                <a:gd name="connsiteY11" fmla="*/ 1020314 h 1495426"/>
                <a:gd name="connsiteX12" fmla="*/ 132833 w 1106360"/>
                <a:gd name="connsiteY12" fmla="*/ 1038086 h 1495426"/>
                <a:gd name="connsiteX13" fmla="*/ 518602 w 1106360"/>
                <a:gd name="connsiteY13" fmla="*/ 1485710 h 1495426"/>
                <a:gd name="connsiteX14" fmla="*/ 561293 w 1106360"/>
                <a:gd name="connsiteY14" fmla="*/ 1493975 h 1495426"/>
                <a:gd name="connsiteX15" fmla="*/ 553180 w 1106360"/>
                <a:gd name="connsiteY15" fmla="*/ 1495426 h 1495426"/>
                <a:gd name="connsiteX16" fmla="*/ 60215 w 1106360"/>
                <a:gd name="connsiteY16" fmla="*/ 1038087 h 1495426"/>
                <a:gd name="connsiteX17" fmla="*/ 553180 w 1106360"/>
                <a:gd name="connsiteY17" fmla="*/ 0 h 1495426"/>
                <a:gd name="connsiteX18" fmla="*/ 1106360 w 1106360"/>
                <a:gd name="connsiteY18" fmla="*/ 747713 h 1495426"/>
                <a:gd name="connsiteX19" fmla="*/ 1105924 w 1106360"/>
                <a:gd name="connsiteY19" fmla="*/ 755732 h 1495426"/>
                <a:gd name="connsiteX20" fmla="*/ 1086737 w 1106360"/>
                <a:gd name="connsiteY20" fmla="*/ 761223 h 1495426"/>
                <a:gd name="connsiteX21" fmla="*/ 1067994 w 1106360"/>
                <a:gd name="connsiteY21" fmla="*/ 774980 h 1495426"/>
                <a:gd name="connsiteX22" fmla="*/ 1067994 w 1106360"/>
                <a:gd name="connsiteY22" fmla="*/ 771524 h 1495426"/>
                <a:gd name="connsiteX23" fmla="*/ 1047757 w 1106360"/>
                <a:gd name="connsiteY23" fmla="*/ 771524 h 1495426"/>
                <a:gd name="connsiteX24" fmla="*/ 1006839 w 1106360"/>
                <a:gd name="connsiteY24" fmla="*/ 754359 h 1495426"/>
                <a:gd name="connsiteX25" fmla="*/ 720196 w 1106360"/>
                <a:gd name="connsiteY25" fmla="*/ 295224 h 1495426"/>
                <a:gd name="connsiteX26" fmla="*/ 87157 w 1106360"/>
                <a:gd name="connsiteY26" fmla="*/ 619125 h 1495426"/>
                <a:gd name="connsiteX27" fmla="*/ 108965 w 1106360"/>
                <a:gd name="connsiteY27" fmla="*/ 771204 h 1495426"/>
                <a:gd name="connsiteX28" fmla="*/ 109378 w 1106360"/>
                <a:gd name="connsiteY28" fmla="*/ 776086 h 1495426"/>
                <a:gd name="connsiteX29" fmla="*/ 89129 w 1106360"/>
                <a:gd name="connsiteY29" fmla="*/ 761223 h 1495426"/>
                <a:gd name="connsiteX30" fmla="*/ 46763 w 1106360"/>
                <a:gd name="connsiteY30" fmla="*/ 749098 h 1495426"/>
                <a:gd name="connsiteX31" fmla="*/ 8473 w 1106360"/>
                <a:gd name="connsiteY31" fmla="*/ 757789 h 1495426"/>
                <a:gd name="connsiteX32" fmla="*/ 990 w 1106360"/>
                <a:gd name="connsiteY32" fmla="*/ 765873 h 1495426"/>
                <a:gd name="connsiteX33" fmla="*/ 0 w 1106360"/>
                <a:gd name="connsiteY33" fmla="*/ 747713 h 1495426"/>
                <a:gd name="connsiteX34" fmla="*/ 553180 w 1106360"/>
                <a:gd name="connsiteY34" fmla="*/ 0 h 1495426"/>
                <a:gd name="connsiteX0" fmla="*/ 1004730 w 1106360"/>
                <a:gd name="connsiteY0" fmla="*/ 1039425 h 1495426"/>
                <a:gd name="connsiteX1" fmla="*/ 1019551 w 1106360"/>
                <a:gd name="connsiteY1" fmla="*/ 1013859 h 1495426"/>
                <a:gd name="connsiteX2" fmla="*/ 1051855 w 1106360"/>
                <a:gd name="connsiteY2" fmla="*/ 1021192 h 1495426"/>
                <a:gd name="connsiteX3" fmla="*/ 1046145 w 1106360"/>
                <a:gd name="connsiteY3" fmla="*/ 1039426 h 1495426"/>
                <a:gd name="connsiteX4" fmla="*/ 718273 w 1106360"/>
                <a:gd name="connsiteY4" fmla="*/ 1438676 h 1495426"/>
                <a:gd name="connsiteX5" fmla="*/ 696788 w 1106360"/>
                <a:gd name="connsiteY5" fmla="*/ 1449181 h 1495426"/>
                <a:gd name="connsiteX6" fmla="*/ 734974 w 1106360"/>
                <a:gd name="connsiteY6" fmla="*/ 1423768 h 1495426"/>
                <a:gd name="connsiteX7" fmla="*/ 1004730 w 1106360"/>
                <a:gd name="connsiteY7" fmla="*/ 1039425 h 1495426"/>
                <a:gd name="connsiteX8" fmla="*/ 44457 w 1106360"/>
                <a:gd name="connsiteY8" fmla="*/ 988096 h 1495426"/>
                <a:gd name="connsiteX9" fmla="*/ 54529 w 1106360"/>
                <a:gd name="connsiteY9" fmla="*/ 997359 h 1495426"/>
                <a:gd name="connsiteX10" fmla="*/ 118025 w 1106360"/>
                <a:gd name="connsiteY10" fmla="*/ 1022550 h 1495426"/>
                <a:gd name="connsiteX11" fmla="*/ 127879 w 1106360"/>
                <a:gd name="connsiteY11" fmla="*/ 1020314 h 1495426"/>
                <a:gd name="connsiteX12" fmla="*/ 132833 w 1106360"/>
                <a:gd name="connsiteY12" fmla="*/ 1038086 h 1495426"/>
                <a:gd name="connsiteX13" fmla="*/ 518602 w 1106360"/>
                <a:gd name="connsiteY13" fmla="*/ 1485710 h 1495426"/>
                <a:gd name="connsiteX14" fmla="*/ 561293 w 1106360"/>
                <a:gd name="connsiteY14" fmla="*/ 1493975 h 1495426"/>
                <a:gd name="connsiteX15" fmla="*/ 553180 w 1106360"/>
                <a:gd name="connsiteY15" fmla="*/ 1495426 h 1495426"/>
                <a:gd name="connsiteX16" fmla="*/ 60215 w 1106360"/>
                <a:gd name="connsiteY16" fmla="*/ 1038087 h 1495426"/>
                <a:gd name="connsiteX17" fmla="*/ 44457 w 1106360"/>
                <a:gd name="connsiteY17" fmla="*/ 988096 h 1495426"/>
                <a:gd name="connsiteX18" fmla="*/ 553180 w 1106360"/>
                <a:gd name="connsiteY18" fmla="*/ 0 h 1495426"/>
                <a:gd name="connsiteX19" fmla="*/ 1106360 w 1106360"/>
                <a:gd name="connsiteY19" fmla="*/ 747713 h 1495426"/>
                <a:gd name="connsiteX20" fmla="*/ 1105924 w 1106360"/>
                <a:gd name="connsiteY20" fmla="*/ 755732 h 1495426"/>
                <a:gd name="connsiteX21" fmla="*/ 1086737 w 1106360"/>
                <a:gd name="connsiteY21" fmla="*/ 761223 h 1495426"/>
                <a:gd name="connsiteX22" fmla="*/ 1067994 w 1106360"/>
                <a:gd name="connsiteY22" fmla="*/ 774980 h 1495426"/>
                <a:gd name="connsiteX23" fmla="*/ 1067994 w 1106360"/>
                <a:gd name="connsiteY23" fmla="*/ 771524 h 1495426"/>
                <a:gd name="connsiteX24" fmla="*/ 1047757 w 1106360"/>
                <a:gd name="connsiteY24" fmla="*/ 771524 h 1495426"/>
                <a:gd name="connsiteX25" fmla="*/ 1006839 w 1106360"/>
                <a:gd name="connsiteY25" fmla="*/ 754359 h 1495426"/>
                <a:gd name="connsiteX26" fmla="*/ 720196 w 1106360"/>
                <a:gd name="connsiteY26" fmla="*/ 295224 h 1495426"/>
                <a:gd name="connsiteX27" fmla="*/ 87157 w 1106360"/>
                <a:gd name="connsiteY27" fmla="*/ 619125 h 1495426"/>
                <a:gd name="connsiteX28" fmla="*/ 108965 w 1106360"/>
                <a:gd name="connsiteY28" fmla="*/ 771204 h 1495426"/>
                <a:gd name="connsiteX29" fmla="*/ 109378 w 1106360"/>
                <a:gd name="connsiteY29" fmla="*/ 776086 h 1495426"/>
                <a:gd name="connsiteX30" fmla="*/ 89129 w 1106360"/>
                <a:gd name="connsiteY30" fmla="*/ 761223 h 1495426"/>
                <a:gd name="connsiteX31" fmla="*/ 46763 w 1106360"/>
                <a:gd name="connsiteY31" fmla="*/ 749098 h 1495426"/>
                <a:gd name="connsiteX32" fmla="*/ 8473 w 1106360"/>
                <a:gd name="connsiteY32" fmla="*/ 757789 h 1495426"/>
                <a:gd name="connsiteX33" fmla="*/ 990 w 1106360"/>
                <a:gd name="connsiteY33" fmla="*/ 765873 h 1495426"/>
                <a:gd name="connsiteX34" fmla="*/ 0 w 1106360"/>
                <a:gd name="connsiteY34" fmla="*/ 747713 h 1495426"/>
                <a:gd name="connsiteX35" fmla="*/ 553180 w 1106360"/>
                <a:gd name="connsiteY35" fmla="*/ 0 h 1495426"/>
                <a:gd name="connsiteX0" fmla="*/ 734974 w 1106360"/>
                <a:gd name="connsiteY0" fmla="*/ 1423768 h 1495426"/>
                <a:gd name="connsiteX1" fmla="*/ 1019551 w 1106360"/>
                <a:gd name="connsiteY1" fmla="*/ 1013859 h 1495426"/>
                <a:gd name="connsiteX2" fmla="*/ 1051855 w 1106360"/>
                <a:gd name="connsiteY2" fmla="*/ 1021192 h 1495426"/>
                <a:gd name="connsiteX3" fmla="*/ 1046145 w 1106360"/>
                <a:gd name="connsiteY3" fmla="*/ 1039426 h 1495426"/>
                <a:gd name="connsiteX4" fmla="*/ 718273 w 1106360"/>
                <a:gd name="connsiteY4" fmla="*/ 1438676 h 1495426"/>
                <a:gd name="connsiteX5" fmla="*/ 696788 w 1106360"/>
                <a:gd name="connsiteY5" fmla="*/ 1449181 h 1495426"/>
                <a:gd name="connsiteX6" fmla="*/ 734974 w 1106360"/>
                <a:gd name="connsiteY6" fmla="*/ 1423768 h 1495426"/>
                <a:gd name="connsiteX7" fmla="*/ 44457 w 1106360"/>
                <a:gd name="connsiteY7" fmla="*/ 988096 h 1495426"/>
                <a:gd name="connsiteX8" fmla="*/ 54529 w 1106360"/>
                <a:gd name="connsiteY8" fmla="*/ 997359 h 1495426"/>
                <a:gd name="connsiteX9" fmla="*/ 118025 w 1106360"/>
                <a:gd name="connsiteY9" fmla="*/ 1022550 h 1495426"/>
                <a:gd name="connsiteX10" fmla="*/ 127879 w 1106360"/>
                <a:gd name="connsiteY10" fmla="*/ 1020314 h 1495426"/>
                <a:gd name="connsiteX11" fmla="*/ 132833 w 1106360"/>
                <a:gd name="connsiteY11" fmla="*/ 1038086 h 1495426"/>
                <a:gd name="connsiteX12" fmla="*/ 518602 w 1106360"/>
                <a:gd name="connsiteY12" fmla="*/ 1485710 h 1495426"/>
                <a:gd name="connsiteX13" fmla="*/ 561293 w 1106360"/>
                <a:gd name="connsiteY13" fmla="*/ 1493975 h 1495426"/>
                <a:gd name="connsiteX14" fmla="*/ 553180 w 1106360"/>
                <a:gd name="connsiteY14" fmla="*/ 1495426 h 1495426"/>
                <a:gd name="connsiteX15" fmla="*/ 60215 w 1106360"/>
                <a:gd name="connsiteY15" fmla="*/ 1038087 h 1495426"/>
                <a:gd name="connsiteX16" fmla="*/ 44457 w 1106360"/>
                <a:gd name="connsiteY16" fmla="*/ 988096 h 1495426"/>
                <a:gd name="connsiteX17" fmla="*/ 553180 w 1106360"/>
                <a:gd name="connsiteY17" fmla="*/ 0 h 1495426"/>
                <a:gd name="connsiteX18" fmla="*/ 1106360 w 1106360"/>
                <a:gd name="connsiteY18" fmla="*/ 747713 h 1495426"/>
                <a:gd name="connsiteX19" fmla="*/ 1105924 w 1106360"/>
                <a:gd name="connsiteY19" fmla="*/ 755732 h 1495426"/>
                <a:gd name="connsiteX20" fmla="*/ 1086737 w 1106360"/>
                <a:gd name="connsiteY20" fmla="*/ 761223 h 1495426"/>
                <a:gd name="connsiteX21" fmla="*/ 1067994 w 1106360"/>
                <a:gd name="connsiteY21" fmla="*/ 774980 h 1495426"/>
                <a:gd name="connsiteX22" fmla="*/ 1067994 w 1106360"/>
                <a:gd name="connsiteY22" fmla="*/ 771524 h 1495426"/>
                <a:gd name="connsiteX23" fmla="*/ 1047757 w 1106360"/>
                <a:gd name="connsiteY23" fmla="*/ 771524 h 1495426"/>
                <a:gd name="connsiteX24" fmla="*/ 1006839 w 1106360"/>
                <a:gd name="connsiteY24" fmla="*/ 754359 h 1495426"/>
                <a:gd name="connsiteX25" fmla="*/ 720196 w 1106360"/>
                <a:gd name="connsiteY25" fmla="*/ 295224 h 1495426"/>
                <a:gd name="connsiteX26" fmla="*/ 87157 w 1106360"/>
                <a:gd name="connsiteY26" fmla="*/ 619125 h 1495426"/>
                <a:gd name="connsiteX27" fmla="*/ 108965 w 1106360"/>
                <a:gd name="connsiteY27" fmla="*/ 771204 h 1495426"/>
                <a:gd name="connsiteX28" fmla="*/ 109378 w 1106360"/>
                <a:gd name="connsiteY28" fmla="*/ 776086 h 1495426"/>
                <a:gd name="connsiteX29" fmla="*/ 89129 w 1106360"/>
                <a:gd name="connsiteY29" fmla="*/ 761223 h 1495426"/>
                <a:gd name="connsiteX30" fmla="*/ 46763 w 1106360"/>
                <a:gd name="connsiteY30" fmla="*/ 749098 h 1495426"/>
                <a:gd name="connsiteX31" fmla="*/ 8473 w 1106360"/>
                <a:gd name="connsiteY31" fmla="*/ 757789 h 1495426"/>
                <a:gd name="connsiteX32" fmla="*/ 990 w 1106360"/>
                <a:gd name="connsiteY32" fmla="*/ 765873 h 1495426"/>
                <a:gd name="connsiteX33" fmla="*/ 0 w 1106360"/>
                <a:gd name="connsiteY33" fmla="*/ 747713 h 1495426"/>
                <a:gd name="connsiteX34" fmla="*/ 553180 w 1106360"/>
                <a:gd name="connsiteY34" fmla="*/ 0 h 1495426"/>
                <a:gd name="connsiteX0" fmla="*/ 734974 w 1106360"/>
                <a:gd name="connsiteY0" fmla="*/ 1423768 h 1495426"/>
                <a:gd name="connsiteX1" fmla="*/ 1019551 w 1106360"/>
                <a:gd name="connsiteY1" fmla="*/ 1013859 h 1495426"/>
                <a:gd name="connsiteX2" fmla="*/ 1051855 w 1106360"/>
                <a:gd name="connsiteY2" fmla="*/ 1021192 h 1495426"/>
                <a:gd name="connsiteX3" fmla="*/ 718273 w 1106360"/>
                <a:gd name="connsiteY3" fmla="*/ 1438676 h 1495426"/>
                <a:gd name="connsiteX4" fmla="*/ 696788 w 1106360"/>
                <a:gd name="connsiteY4" fmla="*/ 1449181 h 1495426"/>
                <a:gd name="connsiteX5" fmla="*/ 734974 w 1106360"/>
                <a:gd name="connsiteY5" fmla="*/ 1423768 h 1495426"/>
                <a:gd name="connsiteX6" fmla="*/ 44457 w 1106360"/>
                <a:gd name="connsiteY6" fmla="*/ 988096 h 1495426"/>
                <a:gd name="connsiteX7" fmla="*/ 54529 w 1106360"/>
                <a:gd name="connsiteY7" fmla="*/ 997359 h 1495426"/>
                <a:gd name="connsiteX8" fmla="*/ 118025 w 1106360"/>
                <a:gd name="connsiteY8" fmla="*/ 1022550 h 1495426"/>
                <a:gd name="connsiteX9" fmla="*/ 127879 w 1106360"/>
                <a:gd name="connsiteY9" fmla="*/ 1020314 h 1495426"/>
                <a:gd name="connsiteX10" fmla="*/ 132833 w 1106360"/>
                <a:gd name="connsiteY10" fmla="*/ 1038086 h 1495426"/>
                <a:gd name="connsiteX11" fmla="*/ 518602 w 1106360"/>
                <a:gd name="connsiteY11" fmla="*/ 1485710 h 1495426"/>
                <a:gd name="connsiteX12" fmla="*/ 561293 w 1106360"/>
                <a:gd name="connsiteY12" fmla="*/ 1493975 h 1495426"/>
                <a:gd name="connsiteX13" fmla="*/ 553180 w 1106360"/>
                <a:gd name="connsiteY13" fmla="*/ 1495426 h 1495426"/>
                <a:gd name="connsiteX14" fmla="*/ 60215 w 1106360"/>
                <a:gd name="connsiteY14" fmla="*/ 1038087 h 1495426"/>
                <a:gd name="connsiteX15" fmla="*/ 44457 w 1106360"/>
                <a:gd name="connsiteY15" fmla="*/ 988096 h 1495426"/>
                <a:gd name="connsiteX16" fmla="*/ 553180 w 1106360"/>
                <a:gd name="connsiteY16" fmla="*/ 0 h 1495426"/>
                <a:gd name="connsiteX17" fmla="*/ 1106360 w 1106360"/>
                <a:gd name="connsiteY17" fmla="*/ 747713 h 1495426"/>
                <a:gd name="connsiteX18" fmla="*/ 1105924 w 1106360"/>
                <a:gd name="connsiteY18" fmla="*/ 755732 h 1495426"/>
                <a:gd name="connsiteX19" fmla="*/ 1086737 w 1106360"/>
                <a:gd name="connsiteY19" fmla="*/ 761223 h 1495426"/>
                <a:gd name="connsiteX20" fmla="*/ 1067994 w 1106360"/>
                <a:gd name="connsiteY20" fmla="*/ 774980 h 1495426"/>
                <a:gd name="connsiteX21" fmla="*/ 1067994 w 1106360"/>
                <a:gd name="connsiteY21" fmla="*/ 771524 h 1495426"/>
                <a:gd name="connsiteX22" fmla="*/ 1047757 w 1106360"/>
                <a:gd name="connsiteY22" fmla="*/ 771524 h 1495426"/>
                <a:gd name="connsiteX23" fmla="*/ 1006839 w 1106360"/>
                <a:gd name="connsiteY23" fmla="*/ 754359 h 1495426"/>
                <a:gd name="connsiteX24" fmla="*/ 720196 w 1106360"/>
                <a:gd name="connsiteY24" fmla="*/ 295224 h 1495426"/>
                <a:gd name="connsiteX25" fmla="*/ 87157 w 1106360"/>
                <a:gd name="connsiteY25" fmla="*/ 619125 h 1495426"/>
                <a:gd name="connsiteX26" fmla="*/ 108965 w 1106360"/>
                <a:gd name="connsiteY26" fmla="*/ 771204 h 1495426"/>
                <a:gd name="connsiteX27" fmla="*/ 109378 w 1106360"/>
                <a:gd name="connsiteY27" fmla="*/ 776086 h 1495426"/>
                <a:gd name="connsiteX28" fmla="*/ 89129 w 1106360"/>
                <a:gd name="connsiteY28" fmla="*/ 761223 h 1495426"/>
                <a:gd name="connsiteX29" fmla="*/ 46763 w 1106360"/>
                <a:gd name="connsiteY29" fmla="*/ 749098 h 1495426"/>
                <a:gd name="connsiteX30" fmla="*/ 8473 w 1106360"/>
                <a:gd name="connsiteY30" fmla="*/ 757789 h 1495426"/>
                <a:gd name="connsiteX31" fmla="*/ 990 w 1106360"/>
                <a:gd name="connsiteY31" fmla="*/ 765873 h 1495426"/>
                <a:gd name="connsiteX32" fmla="*/ 0 w 1106360"/>
                <a:gd name="connsiteY32" fmla="*/ 747713 h 1495426"/>
                <a:gd name="connsiteX33" fmla="*/ 553180 w 1106360"/>
                <a:gd name="connsiteY33" fmla="*/ 0 h 1495426"/>
                <a:gd name="connsiteX0" fmla="*/ 734974 w 1106360"/>
                <a:gd name="connsiteY0" fmla="*/ 1423768 h 1495426"/>
                <a:gd name="connsiteX1" fmla="*/ 1019551 w 1106360"/>
                <a:gd name="connsiteY1" fmla="*/ 1013859 h 1495426"/>
                <a:gd name="connsiteX2" fmla="*/ 718273 w 1106360"/>
                <a:gd name="connsiteY2" fmla="*/ 1438676 h 1495426"/>
                <a:gd name="connsiteX3" fmla="*/ 696788 w 1106360"/>
                <a:gd name="connsiteY3" fmla="*/ 1449181 h 1495426"/>
                <a:gd name="connsiteX4" fmla="*/ 734974 w 1106360"/>
                <a:gd name="connsiteY4" fmla="*/ 1423768 h 1495426"/>
                <a:gd name="connsiteX5" fmla="*/ 44457 w 1106360"/>
                <a:gd name="connsiteY5" fmla="*/ 988096 h 1495426"/>
                <a:gd name="connsiteX6" fmla="*/ 54529 w 1106360"/>
                <a:gd name="connsiteY6" fmla="*/ 997359 h 1495426"/>
                <a:gd name="connsiteX7" fmla="*/ 118025 w 1106360"/>
                <a:gd name="connsiteY7" fmla="*/ 1022550 h 1495426"/>
                <a:gd name="connsiteX8" fmla="*/ 127879 w 1106360"/>
                <a:gd name="connsiteY8" fmla="*/ 1020314 h 1495426"/>
                <a:gd name="connsiteX9" fmla="*/ 132833 w 1106360"/>
                <a:gd name="connsiteY9" fmla="*/ 1038086 h 1495426"/>
                <a:gd name="connsiteX10" fmla="*/ 518602 w 1106360"/>
                <a:gd name="connsiteY10" fmla="*/ 1485710 h 1495426"/>
                <a:gd name="connsiteX11" fmla="*/ 561293 w 1106360"/>
                <a:gd name="connsiteY11" fmla="*/ 1493975 h 1495426"/>
                <a:gd name="connsiteX12" fmla="*/ 553180 w 1106360"/>
                <a:gd name="connsiteY12" fmla="*/ 1495426 h 1495426"/>
                <a:gd name="connsiteX13" fmla="*/ 60215 w 1106360"/>
                <a:gd name="connsiteY13" fmla="*/ 1038087 h 1495426"/>
                <a:gd name="connsiteX14" fmla="*/ 44457 w 1106360"/>
                <a:gd name="connsiteY14" fmla="*/ 988096 h 1495426"/>
                <a:gd name="connsiteX15" fmla="*/ 553180 w 1106360"/>
                <a:gd name="connsiteY15" fmla="*/ 0 h 1495426"/>
                <a:gd name="connsiteX16" fmla="*/ 1106360 w 1106360"/>
                <a:gd name="connsiteY16" fmla="*/ 747713 h 1495426"/>
                <a:gd name="connsiteX17" fmla="*/ 1105924 w 1106360"/>
                <a:gd name="connsiteY17" fmla="*/ 755732 h 1495426"/>
                <a:gd name="connsiteX18" fmla="*/ 1086737 w 1106360"/>
                <a:gd name="connsiteY18" fmla="*/ 761223 h 1495426"/>
                <a:gd name="connsiteX19" fmla="*/ 1067994 w 1106360"/>
                <a:gd name="connsiteY19" fmla="*/ 774980 h 1495426"/>
                <a:gd name="connsiteX20" fmla="*/ 1067994 w 1106360"/>
                <a:gd name="connsiteY20" fmla="*/ 771524 h 1495426"/>
                <a:gd name="connsiteX21" fmla="*/ 1047757 w 1106360"/>
                <a:gd name="connsiteY21" fmla="*/ 771524 h 1495426"/>
                <a:gd name="connsiteX22" fmla="*/ 1006839 w 1106360"/>
                <a:gd name="connsiteY22" fmla="*/ 754359 h 1495426"/>
                <a:gd name="connsiteX23" fmla="*/ 720196 w 1106360"/>
                <a:gd name="connsiteY23" fmla="*/ 295224 h 1495426"/>
                <a:gd name="connsiteX24" fmla="*/ 87157 w 1106360"/>
                <a:gd name="connsiteY24" fmla="*/ 619125 h 1495426"/>
                <a:gd name="connsiteX25" fmla="*/ 108965 w 1106360"/>
                <a:gd name="connsiteY25" fmla="*/ 771204 h 1495426"/>
                <a:gd name="connsiteX26" fmla="*/ 109378 w 1106360"/>
                <a:gd name="connsiteY26" fmla="*/ 776086 h 1495426"/>
                <a:gd name="connsiteX27" fmla="*/ 89129 w 1106360"/>
                <a:gd name="connsiteY27" fmla="*/ 761223 h 1495426"/>
                <a:gd name="connsiteX28" fmla="*/ 46763 w 1106360"/>
                <a:gd name="connsiteY28" fmla="*/ 749098 h 1495426"/>
                <a:gd name="connsiteX29" fmla="*/ 8473 w 1106360"/>
                <a:gd name="connsiteY29" fmla="*/ 757789 h 1495426"/>
                <a:gd name="connsiteX30" fmla="*/ 990 w 1106360"/>
                <a:gd name="connsiteY30" fmla="*/ 765873 h 1495426"/>
                <a:gd name="connsiteX31" fmla="*/ 0 w 1106360"/>
                <a:gd name="connsiteY31" fmla="*/ 747713 h 1495426"/>
                <a:gd name="connsiteX32" fmla="*/ 553180 w 1106360"/>
                <a:gd name="connsiteY32" fmla="*/ 0 h 1495426"/>
                <a:gd name="connsiteX0" fmla="*/ 734974 w 1106360"/>
                <a:gd name="connsiteY0" fmla="*/ 1423768 h 1495426"/>
                <a:gd name="connsiteX1" fmla="*/ 718273 w 1106360"/>
                <a:gd name="connsiteY1" fmla="*/ 1438676 h 1495426"/>
                <a:gd name="connsiteX2" fmla="*/ 696788 w 1106360"/>
                <a:gd name="connsiteY2" fmla="*/ 1449181 h 1495426"/>
                <a:gd name="connsiteX3" fmla="*/ 734974 w 1106360"/>
                <a:gd name="connsiteY3" fmla="*/ 1423768 h 1495426"/>
                <a:gd name="connsiteX4" fmla="*/ 44457 w 1106360"/>
                <a:gd name="connsiteY4" fmla="*/ 988096 h 1495426"/>
                <a:gd name="connsiteX5" fmla="*/ 54529 w 1106360"/>
                <a:gd name="connsiteY5" fmla="*/ 997359 h 1495426"/>
                <a:gd name="connsiteX6" fmla="*/ 118025 w 1106360"/>
                <a:gd name="connsiteY6" fmla="*/ 1022550 h 1495426"/>
                <a:gd name="connsiteX7" fmla="*/ 127879 w 1106360"/>
                <a:gd name="connsiteY7" fmla="*/ 1020314 h 1495426"/>
                <a:gd name="connsiteX8" fmla="*/ 132833 w 1106360"/>
                <a:gd name="connsiteY8" fmla="*/ 1038086 h 1495426"/>
                <a:gd name="connsiteX9" fmla="*/ 518602 w 1106360"/>
                <a:gd name="connsiteY9" fmla="*/ 1485710 h 1495426"/>
                <a:gd name="connsiteX10" fmla="*/ 561293 w 1106360"/>
                <a:gd name="connsiteY10" fmla="*/ 1493975 h 1495426"/>
                <a:gd name="connsiteX11" fmla="*/ 553180 w 1106360"/>
                <a:gd name="connsiteY11" fmla="*/ 1495426 h 1495426"/>
                <a:gd name="connsiteX12" fmla="*/ 60215 w 1106360"/>
                <a:gd name="connsiteY12" fmla="*/ 1038087 h 1495426"/>
                <a:gd name="connsiteX13" fmla="*/ 44457 w 1106360"/>
                <a:gd name="connsiteY13" fmla="*/ 988096 h 1495426"/>
                <a:gd name="connsiteX14" fmla="*/ 553180 w 1106360"/>
                <a:gd name="connsiteY14" fmla="*/ 0 h 1495426"/>
                <a:gd name="connsiteX15" fmla="*/ 1106360 w 1106360"/>
                <a:gd name="connsiteY15" fmla="*/ 747713 h 1495426"/>
                <a:gd name="connsiteX16" fmla="*/ 1105924 w 1106360"/>
                <a:gd name="connsiteY16" fmla="*/ 755732 h 1495426"/>
                <a:gd name="connsiteX17" fmla="*/ 1086737 w 1106360"/>
                <a:gd name="connsiteY17" fmla="*/ 761223 h 1495426"/>
                <a:gd name="connsiteX18" fmla="*/ 1067994 w 1106360"/>
                <a:gd name="connsiteY18" fmla="*/ 774980 h 1495426"/>
                <a:gd name="connsiteX19" fmla="*/ 1067994 w 1106360"/>
                <a:gd name="connsiteY19" fmla="*/ 771524 h 1495426"/>
                <a:gd name="connsiteX20" fmla="*/ 1047757 w 1106360"/>
                <a:gd name="connsiteY20" fmla="*/ 771524 h 1495426"/>
                <a:gd name="connsiteX21" fmla="*/ 1006839 w 1106360"/>
                <a:gd name="connsiteY21" fmla="*/ 754359 h 1495426"/>
                <a:gd name="connsiteX22" fmla="*/ 720196 w 1106360"/>
                <a:gd name="connsiteY22" fmla="*/ 295224 h 1495426"/>
                <a:gd name="connsiteX23" fmla="*/ 87157 w 1106360"/>
                <a:gd name="connsiteY23" fmla="*/ 619125 h 1495426"/>
                <a:gd name="connsiteX24" fmla="*/ 108965 w 1106360"/>
                <a:gd name="connsiteY24" fmla="*/ 771204 h 1495426"/>
                <a:gd name="connsiteX25" fmla="*/ 109378 w 1106360"/>
                <a:gd name="connsiteY25" fmla="*/ 776086 h 1495426"/>
                <a:gd name="connsiteX26" fmla="*/ 89129 w 1106360"/>
                <a:gd name="connsiteY26" fmla="*/ 761223 h 1495426"/>
                <a:gd name="connsiteX27" fmla="*/ 46763 w 1106360"/>
                <a:gd name="connsiteY27" fmla="*/ 749098 h 1495426"/>
                <a:gd name="connsiteX28" fmla="*/ 8473 w 1106360"/>
                <a:gd name="connsiteY28" fmla="*/ 757789 h 1495426"/>
                <a:gd name="connsiteX29" fmla="*/ 990 w 1106360"/>
                <a:gd name="connsiteY29" fmla="*/ 765873 h 1495426"/>
                <a:gd name="connsiteX30" fmla="*/ 0 w 1106360"/>
                <a:gd name="connsiteY30" fmla="*/ 747713 h 1495426"/>
                <a:gd name="connsiteX31" fmla="*/ 553180 w 1106360"/>
                <a:gd name="connsiteY31" fmla="*/ 0 h 1495426"/>
                <a:gd name="connsiteX0" fmla="*/ 696788 w 1106360"/>
                <a:gd name="connsiteY0" fmla="*/ 1449181 h 1495426"/>
                <a:gd name="connsiteX1" fmla="*/ 718273 w 1106360"/>
                <a:gd name="connsiteY1" fmla="*/ 1438676 h 1495426"/>
                <a:gd name="connsiteX2" fmla="*/ 696788 w 1106360"/>
                <a:gd name="connsiteY2" fmla="*/ 1449181 h 1495426"/>
                <a:gd name="connsiteX3" fmla="*/ 44457 w 1106360"/>
                <a:gd name="connsiteY3" fmla="*/ 988096 h 1495426"/>
                <a:gd name="connsiteX4" fmla="*/ 54529 w 1106360"/>
                <a:gd name="connsiteY4" fmla="*/ 997359 h 1495426"/>
                <a:gd name="connsiteX5" fmla="*/ 118025 w 1106360"/>
                <a:gd name="connsiteY5" fmla="*/ 1022550 h 1495426"/>
                <a:gd name="connsiteX6" fmla="*/ 127879 w 1106360"/>
                <a:gd name="connsiteY6" fmla="*/ 1020314 h 1495426"/>
                <a:gd name="connsiteX7" fmla="*/ 132833 w 1106360"/>
                <a:gd name="connsiteY7" fmla="*/ 1038086 h 1495426"/>
                <a:gd name="connsiteX8" fmla="*/ 518602 w 1106360"/>
                <a:gd name="connsiteY8" fmla="*/ 1485710 h 1495426"/>
                <a:gd name="connsiteX9" fmla="*/ 561293 w 1106360"/>
                <a:gd name="connsiteY9" fmla="*/ 1493975 h 1495426"/>
                <a:gd name="connsiteX10" fmla="*/ 553180 w 1106360"/>
                <a:gd name="connsiteY10" fmla="*/ 1495426 h 1495426"/>
                <a:gd name="connsiteX11" fmla="*/ 60215 w 1106360"/>
                <a:gd name="connsiteY11" fmla="*/ 1038087 h 1495426"/>
                <a:gd name="connsiteX12" fmla="*/ 44457 w 1106360"/>
                <a:gd name="connsiteY12" fmla="*/ 988096 h 1495426"/>
                <a:gd name="connsiteX13" fmla="*/ 553180 w 1106360"/>
                <a:gd name="connsiteY13" fmla="*/ 0 h 1495426"/>
                <a:gd name="connsiteX14" fmla="*/ 1106360 w 1106360"/>
                <a:gd name="connsiteY14" fmla="*/ 747713 h 1495426"/>
                <a:gd name="connsiteX15" fmla="*/ 1105924 w 1106360"/>
                <a:gd name="connsiteY15" fmla="*/ 755732 h 1495426"/>
                <a:gd name="connsiteX16" fmla="*/ 1086737 w 1106360"/>
                <a:gd name="connsiteY16" fmla="*/ 761223 h 1495426"/>
                <a:gd name="connsiteX17" fmla="*/ 1067994 w 1106360"/>
                <a:gd name="connsiteY17" fmla="*/ 774980 h 1495426"/>
                <a:gd name="connsiteX18" fmla="*/ 1067994 w 1106360"/>
                <a:gd name="connsiteY18" fmla="*/ 771524 h 1495426"/>
                <a:gd name="connsiteX19" fmla="*/ 1047757 w 1106360"/>
                <a:gd name="connsiteY19" fmla="*/ 771524 h 1495426"/>
                <a:gd name="connsiteX20" fmla="*/ 1006839 w 1106360"/>
                <a:gd name="connsiteY20" fmla="*/ 754359 h 1495426"/>
                <a:gd name="connsiteX21" fmla="*/ 720196 w 1106360"/>
                <a:gd name="connsiteY21" fmla="*/ 295224 h 1495426"/>
                <a:gd name="connsiteX22" fmla="*/ 87157 w 1106360"/>
                <a:gd name="connsiteY22" fmla="*/ 619125 h 1495426"/>
                <a:gd name="connsiteX23" fmla="*/ 108965 w 1106360"/>
                <a:gd name="connsiteY23" fmla="*/ 771204 h 1495426"/>
                <a:gd name="connsiteX24" fmla="*/ 109378 w 1106360"/>
                <a:gd name="connsiteY24" fmla="*/ 776086 h 1495426"/>
                <a:gd name="connsiteX25" fmla="*/ 89129 w 1106360"/>
                <a:gd name="connsiteY25" fmla="*/ 761223 h 1495426"/>
                <a:gd name="connsiteX26" fmla="*/ 46763 w 1106360"/>
                <a:gd name="connsiteY26" fmla="*/ 749098 h 1495426"/>
                <a:gd name="connsiteX27" fmla="*/ 8473 w 1106360"/>
                <a:gd name="connsiteY27" fmla="*/ 757789 h 1495426"/>
                <a:gd name="connsiteX28" fmla="*/ 990 w 1106360"/>
                <a:gd name="connsiteY28" fmla="*/ 765873 h 1495426"/>
                <a:gd name="connsiteX29" fmla="*/ 0 w 1106360"/>
                <a:gd name="connsiteY29" fmla="*/ 747713 h 1495426"/>
                <a:gd name="connsiteX30" fmla="*/ 553180 w 1106360"/>
                <a:gd name="connsiteY30" fmla="*/ 0 h 1495426"/>
                <a:gd name="connsiteX0" fmla="*/ 44457 w 1106360"/>
                <a:gd name="connsiteY0" fmla="*/ 988096 h 1495426"/>
                <a:gd name="connsiteX1" fmla="*/ 54529 w 1106360"/>
                <a:gd name="connsiteY1" fmla="*/ 997359 h 1495426"/>
                <a:gd name="connsiteX2" fmla="*/ 118025 w 1106360"/>
                <a:gd name="connsiteY2" fmla="*/ 1022550 h 1495426"/>
                <a:gd name="connsiteX3" fmla="*/ 127879 w 1106360"/>
                <a:gd name="connsiteY3" fmla="*/ 1020314 h 1495426"/>
                <a:gd name="connsiteX4" fmla="*/ 132833 w 1106360"/>
                <a:gd name="connsiteY4" fmla="*/ 1038086 h 1495426"/>
                <a:gd name="connsiteX5" fmla="*/ 518602 w 1106360"/>
                <a:gd name="connsiteY5" fmla="*/ 1485710 h 1495426"/>
                <a:gd name="connsiteX6" fmla="*/ 561293 w 1106360"/>
                <a:gd name="connsiteY6" fmla="*/ 1493975 h 1495426"/>
                <a:gd name="connsiteX7" fmla="*/ 553180 w 1106360"/>
                <a:gd name="connsiteY7" fmla="*/ 1495426 h 1495426"/>
                <a:gd name="connsiteX8" fmla="*/ 60215 w 1106360"/>
                <a:gd name="connsiteY8" fmla="*/ 1038087 h 1495426"/>
                <a:gd name="connsiteX9" fmla="*/ 44457 w 1106360"/>
                <a:gd name="connsiteY9" fmla="*/ 988096 h 1495426"/>
                <a:gd name="connsiteX10" fmla="*/ 553180 w 1106360"/>
                <a:gd name="connsiteY10" fmla="*/ 0 h 1495426"/>
                <a:gd name="connsiteX11" fmla="*/ 1106360 w 1106360"/>
                <a:gd name="connsiteY11" fmla="*/ 747713 h 1495426"/>
                <a:gd name="connsiteX12" fmla="*/ 1105924 w 1106360"/>
                <a:gd name="connsiteY12" fmla="*/ 755732 h 1495426"/>
                <a:gd name="connsiteX13" fmla="*/ 1086737 w 1106360"/>
                <a:gd name="connsiteY13" fmla="*/ 761223 h 1495426"/>
                <a:gd name="connsiteX14" fmla="*/ 1067994 w 1106360"/>
                <a:gd name="connsiteY14" fmla="*/ 774980 h 1495426"/>
                <a:gd name="connsiteX15" fmla="*/ 1067994 w 1106360"/>
                <a:gd name="connsiteY15" fmla="*/ 771524 h 1495426"/>
                <a:gd name="connsiteX16" fmla="*/ 1047757 w 1106360"/>
                <a:gd name="connsiteY16" fmla="*/ 771524 h 1495426"/>
                <a:gd name="connsiteX17" fmla="*/ 1006839 w 1106360"/>
                <a:gd name="connsiteY17" fmla="*/ 754359 h 1495426"/>
                <a:gd name="connsiteX18" fmla="*/ 720196 w 1106360"/>
                <a:gd name="connsiteY18" fmla="*/ 295224 h 1495426"/>
                <a:gd name="connsiteX19" fmla="*/ 87157 w 1106360"/>
                <a:gd name="connsiteY19" fmla="*/ 619125 h 1495426"/>
                <a:gd name="connsiteX20" fmla="*/ 108965 w 1106360"/>
                <a:gd name="connsiteY20" fmla="*/ 771204 h 1495426"/>
                <a:gd name="connsiteX21" fmla="*/ 109378 w 1106360"/>
                <a:gd name="connsiteY21" fmla="*/ 776086 h 1495426"/>
                <a:gd name="connsiteX22" fmla="*/ 89129 w 1106360"/>
                <a:gd name="connsiteY22" fmla="*/ 761223 h 1495426"/>
                <a:gd name="connsiteX23" fmla="*/ 46763 w 1106360"/>
                <a:gd name="connsiteY23" fmla="*/ 749098 h 1495426"/>
                <a:gd name="connsiteX24" fmla="*/ 8473 w 1106360"/>
                <a:gd name="connsiteY24" fmla="*/ 757789 h 1495426"/>
                <a:gd name="connsiteX25" fmla="*/ 990 w 1106360"/>
                <a:gd name="connsiteY25" fmla="*/ 765873 h 1495426"/>
                <a:gd name="connsiteX26" fmla="*/ 0 w 1106360"/>
                <a:gd name="connsiteY26" fmla="*/ 747713 h 1495426"/>
                <a:gd name="connsiteX27" fmla="*/ 553180 w 1106360"/>
                <a:gd name="connsiteY27" fmla="*/ 0 h 1495426"/>
                <a:gd name="connsiteX0" fmla="*/ 44457 w 1106360"/>
                <a:gd name="connsiteY0" fmla="*/ 988096 h 1493975"/>
                <a:gd name="connsiteX1" fmla="*/ 54529 w 1106360"/>
                <a:gd name="connsiteY1" fmla="*/ 997359 h 1493975"/>
                <a:gd name="connsiteX2" fmla="*/ 118025 w 1106360"/>
                <a:gd name="connsiteY2" fmla="*/ 1022550 h 1493975"/>
                <a:gd name="connsiteX3" fmla="*/ 127879 w 1106360"/>
                <a:gd name="connsiteY3" fmla="*/ 1020314 h 1493975"/>
                <a:gd name="connsiteX4" fmla="*/ 132833 w 1106360"/>
                <a:gd name="connsiteY4" fmla="*/ 1038086 h 1493975"/>
                <a:gd name="connsiteX5" fmla="*/ 518602 w 1106360"/>
                <a:gd name="connsiteY5" fmla="*/ 1485710 h 1493975"/>
                <a:gd name="connsiteX6" fmla="*/ 561293 w 1106360"/>
                <a:gd name="connsiteY6" fmla="*/ 1493975 h 1493975"/>
                <a:gd name="connsiteX7" fmla="*/ 60215 w 1106360"/>
                <a:gd name="connsiteY7" fmla="*/ 1038087 h 1493975"/>
                <a:gd name="connsiteX8" fmla="*/ 44457 w 1106360"/>
                <a:gd name="connsiteY8" fmla="*/ 988096 h 1493975"/>
                <a:gd name="connsiteX9" fmla="*/ 553180 w 1106360"/>
                <a:gd name="connsiteY9" fmla="*/ 0 h 1493975"/>
                <a:gd name="connsiteX10" fmla="*/ 1106360 w 1106360"/>
                <a:gd name="connsiteY10" fmla="*/ 747713 h 1493975"/>
                <a:gd name="connsiteX11" fmla="*/ 1105924 w 1106360"/>
                <a:gd name="connsiteY11" fmla="*/ 755732 h 1493975"/>
                <a:gd name="connsiteX12" fmla="*/ 1086737 w 1106360"/>
                <a:gd name="connsiteY12" fmla="*/ 761223 h 1493975"/>
                <a:gd name="connsiteX13" fmla="*/ 1067994 w 1106360"/>
                <a:gd name="connsiteY13" fmla="*/ 774980 h 1493975"/>
                <a:gd name="connsiteX14" fmla="*/ 1067994 w 1106360"/>
                <a:gd name="connsiteY14" fmla="*/ 771524 h 1493975"/>
                <a:gd name="connsiteX15" fmla="*/ 1047757 w 1106360"/>
                <a:gd name="connsiteY15" fmla="*/ 771524 h 1493975"/>
                <a:gd name="connsiteX16" fmla="*/ 1006839 w 1106360"/>
                <a:gd name="connsiteY16" fmla="*/ 754359 h 1493975"/>
                <a:gd name="connsiteX17" fmla="*/ 720196 w 1106360"/>
                <a:gd name="connsiteY17" fmla="*/ 295224 h 1493975"/>
                <a:gd name="connsiteX18" fmla="*/ 87157 w 1106360"/>
                <a:gd name="connsiteY18" fmla="*/ 619125 h 1493975"/>
                <a:gd name="connsiteX19" fmla="*/ 108965 w 1106360"/>
                <a:gd name="connsiteY19" fmla="*/ 771204 h 1493975"/>
                <a:gd name="connsiteX20" fmla="*/ 109378 w 1106360"/>
                <a:gd name="connsiteY20" fmla="*/ 776086 h 1493975"/>
                <a:gd name="connsiteX21" fmla="*/ 89129 w 1106360"/>
                <a:gd name="connsiteY21" fmla="*/ 761223 h 1493975"/>
                <a:gd name="connsiteX22" fmla="*/ 46763 w 1106360"/>
                <a:gd name="connsiteY22" fmla="*/ 749098 h 1493975"/>
                <a:gd name="connsiteX23" fmla="*/ 8473 w 1106360"/>
                <a:gd name="connsiteY23" fmla="*/ 757789 h 1493975"/>
                <a:gd name="connsiteX24" fmla="*/ 990 w 1106360"/>
                <a:gd name="connsiteY24" fmla="*/ 765873 h 1493975"/>
                <a:gd name="connsiteX25" fmla="*/ 0 w 1106360"/>
                <a:gd name="connsiteY25" fmla="*/ 747713 h 1493975"/>
                <a:gd name="connsiteX26" fmla="*/ 553180 w 1106360"/>
                <a:gd name="connsiteY26" fmla="*/ 0 h 1493975"/>
                <a:gd name="connsiteX0" fmla="*/ 44457 w 1106360"/>
                <a:gd name="connsiteY0" fmla="*/ 988096 h 1485710"/>
                <a:gd name="connsiteX1" fmla="*/ 54529 w 1106360"/>
                <a:gd name="connsiteY1" fmla="*/ 997359 h 1485710"/>
                <a:gd name="connsiteX2" fmla="*/ 118025 w 1106360"/>
                <a:gd name="connsiteY2" fmla="*/ 1022550 h 1485710"/>
                <a:gd name="connsiteX3" fmla="*/ 127879 w 1106360"/>
                <a:gd name="connsiteY3" fmla="*/ 1020314 h 1485710"/>
                <a:gd name="connsiteX4" fmla="*/ 132833 w 1106360"/>
                <a:gd name="connsiteY4" fmla="*/ 1038086 h 1485710"/>
                <a:gd name="connsiteX5" fmla="*/ 518602 w 1106360"/>
                <a:gd name="connsiteY5" fmla="*/ 1485710 h 1485710"/>
                <a:gd name="connsiteX6" fmla="*/ 60215 w 1106360"/>
                <a:gd name="connsiteY6" fmla="*/ 1038087 h 1485710"/>
                <a:gd name="connsiteX7" fmla="*/ 44457 w 1106360"/>
                <a:gd name="connsiteY7" fmla="*/ 988096 h 1485710"/>
                <a:gd name="connsiteX8" fmla="*/ 553180 w 1106360"/>
                <a:gd name="connsiteY8" fmla="*/ 0 h 1485710"/>
                <a:gd name="connsiteX9" fmla="*/ 1106360 w 1106360"/>
                <a:gd name="connsiteY9" fmla="*/ 747713 h 1485710"/>
                <a:gd name="connsiteX10" fmla="*/ 1105924 w 1106360"/>
                <a:gd name="connsiteY10" fmla="*/ 755732 h 1485710"/>
                <a:gd name="connsiteX11" fmla="*/ 1086737 w 1106360"/>
                <a:gd name="connsiteY11" fmla="*/ 761223 h 1485710"/>
                <a:gd name="connsiteX12" fmla="*/ 1067994 w 1106360"/>
                <a:gd name="connsiteY12" fmla="*/ 774980 h 1485710"/>
                <a:gd name="connsiteX13" fmla="*/ 1067994 w 1106360"/>
                <a:gd name="connsiteY13" fmla="*/ 771524 h 1485710"/>
                <a:gd name="connsiteX14" fmla="*/ 1047757 w 1106360"/>
                <a:gd name="connsiteY14" fmla="*/ 771524 h 1485710"/>
                <a:gd name="connsiteX15" fmla="*/ 1006839 w 1106360"/>
                <a:gd name="connsiteY15" fmla="*/ 754359 h 1485710"/>
                <a:gd name="connsiteX16" fmla="*/ 720196 w 1106360"/>
                <a:gd name="connsiteY16" fmla="*/ 295224 h 1485710"/>
                <a:gd name="connsiteX17" fmla="*/ 87157 w 1106360"/>
                <a:gd name="connsiteY17" fmla="*/ 619125 h 1485710"/>
                <a:gd name="connsiteX18" fmla="*/ 108965 w 1106360"/>
                <a:gd name="connsiteY18" fmla="*/ 771204 h 1485710"/>
                <a:gd name="connsiteX19" fmla="*/ 109378 w 1106360"/>
                <a:gd name="connsiteY19" fmla="*/ 776086 h 1485710"/>
                <a:gd name="connsiteX20" fmla="*/ 89129 w 1106360"/>
                <a:gd name="connsiteY20" fmla="*/ 761223 h 1485710"/>
                <a:gd name="connsiteX21" fmla="*/ 46763 w 1106360"/>
                <a:gd name="connsiteY21" fmla="*/ 749098 h 1485710"/>
                <a:gd name="connsiteX22" fmla="*/ 8473 w 1106360"/>
                <a:gd name="connsiteY22" fmla="*/ 757789 h 1485710"/>
                <a:gd name="connsiteX23" fmla="*/ 990 w 1106360"/>
                <a:gd name="connsiteY23" fmla="*/ 765873 h 1485710"/>
                <a:gd name="connsiteX24" fmla="*/ 0 w 1106360"/>
                <a:gd name="connsiteY24" fmla="*/ 747713 h 1485710"/>
                <a:gd name="connsiteX25" fmla="*/ 553180 w 1106360"/>
                <a:gd name="connsiteY25" fmla="*/ 0 h 1485710"/>
                <a:gd name="connsiteX0" fmla="*/ 44457 w 1106360"/>
                <a:gd name="connsiteY0" fmla="*/ 988096 h 1042539"/>
                <a:gd name="connsiteX1" fmla="*/ 54529 w 1106360"/>
                <a:gd name="connsiteY1" fmla="*/ 997359 h 1042539"/>
                <a:gd name="connsiteX2" fmla="*/ 118025 w 1106360"/>
                <a:gd name="connsiteY2" fmla="*/ 1022550 h 1042539"/>
                <a:gd name="connsiteX3" fmla="*/ 127879 w 1106360"/>
                <a:gd name="connsiteY3" fmla="*/ 1020314 h 1042539"/>
                <a:gd name="connsiteX4" fmla="*/ 132833 w 1106360"/>
                <a:gd name="connsiteY4" fmla="*/ 1038086 h 1042539"/>
                <a:gd name="connsiteX5" fmla="*/ 60215 w 1106360"/>
                <a:gd name="connsiteY5" fmla="*/ 1038087 h 1042539"/>
                <a:gd name="connsiteX6" fmla="*/ 44457 w 1106360"/>
                <a:gd name="connsiteY6" fmla="*/ 988096 h 1042539"/>
                <a:gd name="connsiteX7" fmla="*/ 553180 w 1106360"/>
                <a:gd name="connsiteY7" fmla="*/ 0 h 1042539"/>
                <a:gd name="connsiteX8" fmla="*/ 1106360 w 1106360"/>
                <a:gd name="connsiteY8" fmla="*/ 747713 h 1042539"/>
                <a:gd name="connsiteX9" fmla="*/ 1105924 w 1106360"/>
                <a:gd name="connsiteY9" fmla="*/ 755732 h 1042539"/>
                <a:gd name="connsiteX10" fmla="*/ 1086737 w 1106360"/>
                <a:gd name="connsiteY10" fmla="*/ 761223 h 1042539"/>
                <a:gd name="connsiteX11" fmla="*/ 1067994 w 1106360"/>
                <a:gd name="connsiteY11" fmla="*/ 774980 h 1042539"/>
                <a:gd name="connsiteX12" fmla="*/ 1067994 w 1106360"/>
                <a:gd name="connsiteY12" fmla="*/ 771524 h 1042539"/>
                <a:gd name="connsiteX13" fmla="*/ 1047757 w 1106360"/>
                <a:gd name="connsiteY13" fmla="*/ 771524 h 1042539"/>
                <a:gd name="connsiteX14" fmla="*/ 1006839 w 1106360"/>
                <a:gd name="connsiteY14" fmla="*/ 754359 h 1042539"/>
                <a:gd name="connsiteX15" fmla="*/ 720196 w 1106360"/>
                <a:gd name="connsiteY15" fmla="*/ 295224 h 1042539"/>
                <a:gd name="connsiteX16" fmla="*/ 87157 w 1106360"/>
                <a:gd name="connsiteY16" fmla="*/ 619125 h 1042539"/>
                <a:gd name="connsiteX17" fmla="*/ 108965 w 1106360"/>
                <a:gd name="connsiteY17" fmla="*/ 771204 h 1042539"/>
                <a:gd name="connsiteX18" fmla="*/ 109378 w 1106360"/>
                <a:gd name="connsiteY18" fmla="*/ 776086 h 1042539"/>
                <a:gd name="connsiteX19" fmla="*/ 89129 w 1106360"/>
                <a:gd name="connsiteY19" fmla="*/ 761223 h 1042539"/>
                <a:gd name="connsiteX20" fmla="*/ 46763 w 1106360"/>
                <a:gd name="connsiteY20" fmla="*/ 749098 h 1042539"/>
                <a:gd name="connsiteX21" fmla="*/ 8473 w 1106360"/>
                <a:gd name="connsiteY21" fmla="*/ 757789 h 1042539"/>
                <a:gd name="connsiteX22" fmla="*/ 990 w 1106360"/>
                <a:gd name="connsiteY22" fmla="*/ 765873 h 1042539"/>
                <a:gd name="connsiteX23" fmla="*/ 0 w 1106360"/>
                <a:gd name="connsiteY23" fmla="*/ 747713 h 1042539"/>
                <a:gd name="connsiteX24" fmla="*/ 553180 w 1106360"/>
                <a:gd name="connsiteY24" fmla="*/ 0 h 1042539"/>
                <a:gd name="connsiteX0" fmla="*/ 60215 w 1106360"/>
                <a:gd name="connsiteY0" fmla="*/ 1038087 h 1042539"/>
                <a:gd name="connsiteX1" fmla="*/ 54529 w 1106360"/>
                <a:gd name="connsiteY1" fmla="*/ 997359 h 1042539"/>
                <a:gd name="connsiteX2" fmla="*/ 118025 w 1106360"/>
                <a:gd name="connsiteY2" fmla="*/ 1022550 h 1042539"/>
                <a:gd name="connsiteX3" fmla="*/ 127879 w 1106360"/>
                <a:gd name="connsiteY3" fmla="*/ 1020314 h 1042539"/>
                <a:gd name="connsiteX4" fmla="*/ 132833 w 1106360"/>
                <a:gd name="connsiteY4" fmla="*/ 1038086 h 1042539"/>
                <a:gd name="connsiteX5" fmla="*/ 60215 w 1106360"/>
                <a:gd name="connsiteY5" fmla="*/ 1038087 h 1042539"/>
                <a:gd name="connsiteX6" fmla="*/ 553180 w 1106360"/>
                <a:gd name="connsiteY6" fmla="*/ 0 h 1042539"/>
                <a:gd name="connsiteX7" fmla="*/ 1106360 w 1106360"/>
                <a:gd name="connsiteY7" fmla="*/ 747713 h 1042539"/>
                <a:gd name="connsiteX8" fmla="*/ 1105924 w 1106360"/>
                <a:gd name="connsiteY8" fmla="*/ 755732 h 1042539"/>
                <a:gd name="connsiteX9" fmla="*/ 1086737 w 1106360"/>
                <a:gd name="connsiteY9" fmla="*/ 761223 h 1042539"/>
                <a:gd name="connsiteX10" fmla="*/ 1067994 w 1106360"/>
                <a:gd name="connsiteY10" fmla="*/ 774980 h 1042539"/>
                <a:gd name="connsiteX11" fmla="*/ 1067994 w 1106360"/>
                <a:gd name="connsiteY11" fmla="*/ 771524 h 1042539"/>
                <a:gd name="connsiteX12" fmla="*/ 1047757 w 1106360"/>
                <a:gd name="connsiteY12" fmla="*/ 771524 h 1042539"/>
                <a:gd name="connsiteX13" fmla="*/ 1006839 w 1106360"/>
                <a:gd name="connsiteY13" fmla="*/ 754359 h 1042539"/>
                <a:gd name="connsiteX14" fmla="*/ 720196 w 1106360"/>
                <a:gd name="connsiteY14" fmla="*/ 295224 h 1042539"/>
                <a:gd name="connsiteX15" fmla="*/ 87157 w 1106360"/>
                <a:gd name="connsiteY15" fmla="*/ 619125 h 1042539"/>
                <a:gd name="connsiteX16" fmla="*/ 108965 w 1106360"/>
                <a:gd name="connsiteY16" fmla="*/ 771204 h 1042539"/>
                <a:gd name="connsiteX17" fmla="*/ 109378 w 1106360"/>
                <a:gd name="connsiteY17" fmla="*/ 776086 h 1042539"/>
                <a:gd name="connsiteX18" fmla="*/ 89129 w 1106360"/>
                <a:gd name="connsiteY18" fmla="*/ 761223 h 1042539"/>
                <a:gd name="connsiteX19" fmla="*/ 46763 w 1106360"/>
                <a:gd name="connsiteY19" fmla="*/ 749098 h 1042539"/>
                <a:gd name="connsiteX20" fmla="*/ 8473 w 1106360"/>
                <a:gd name="connsiteY20" fmla="*/ 757789 h 1042539"/>
                <a:gd name="connsiteX21" fmla="*/ 990 w 1106360"/>
                <a:gd name="connsiteY21" fmla="*/ 765873 h 1042539"/>
                <a:gd name="connsiteX22" fmla="*/ 0 w 1106360"/>
                <a:gd name="connsiteY22" fmla="*/ 747713 h 1042539"/>
                <a:gd name="connsiteX23" fmla="*/ 553180 w 1106360"/>
                <a:gd name="connsiteY23" fmla="*/ 0 h 1042539"/>
                <a:gd name="connsiteX0" fmla="*/ 132833 w 1106360"/>
                <a:gd name="connsiteY0" fmla="*/ 1038086 h 1038086"/>
                <a:gd name="connsiteX1" fmla="*/ 54529 w 1106360"/>
                <a:gd name="connsiteY1" fmla="*/ 997359 h 1038086"/>
                <a:gd name="connsiteX2" fmla="*/ 118025 w 1106360"/>
                <a:gd name="connsiteY2" fmla="*/ 1022550 h 1038086"/>
                <a:gd name="connsiteX3" fmla="*/ 127879 w 1106360"/>
                <a:gd name="connsiteY3" fmla="*/ 1020314 h 1038086"/>
                <a:gd name="connsiteX4" fmla="*/ 132833 w 1106360"/>
                <a:gd name="connsiteY4" fmla="*/ 1038086 h 1038086"/>
                <a:gd name="connsiteX5" fmla="*/ 553180 w 1106360"/>
                <a:gd name="connsiteY5" fmla="*/ 0 h 1038086"/>
                <a:gd name="connsiteX6" fmla="*/ 1106360 w 1106360"/>
                <a:gd name="connsiteY6" fmla="*/ 747713 h 1038086"/>
                <a:gd name="connsiteX7" fmla="*/ 1105924 w 1106360"/>
                <a:gd name="connsiteY7" fmla="*/ 755732 h 1038086"/>
                <a:gd name="connsiteX8" fmla="*/ 1086737 w 1106360"/>
                <a:gd name="connsiteY8" fmla="*/ 761223 h 1038086"/>
                <a:gd name="connsiteX9" fmla="*/ 1067994 w 1106360"/>
                <a:gd name="connsiteY9" fmla="*/ 774980 h 1038086"/>
                <a:gd name="connsiteX10" fmla="*/ 1067994 w 1106360"/>
                <a:gd name="connsiteY10" fmla="*/ 771524 h 1038086"/>
                <a:gd name="connsiteX11" fmla="*/ 1047757 w 1106360"/>
                <a:gd name="connsiteY11" fmla="*/ 771524 h 1038086"/>
                <a:gd name="connsiteX12" fmla="*/ 1006839 w 1106360"/>
                <a:gd name="connsiteY12" fmla="*/ 754359 h 1038086"/>
                <a:gd name="connsiteX13" fmla="*/ 720196 w 1106360"/>
                <a:gd name="connsiteY13" fmla="*/ 295224 h 1038086"/>
                <a:gd name="connsiteX14" fmla="*/ 87157 w 1106360"/>
                <a:gd name="connsiteY14" fmla="*/ 619125 h 1038086"/>
                <a:gd name="connsiteX15" fmla="*/ 108965 w 1106360"/>
                <a:gd name="connsiteY15" fmla="*/ 771204 h 1038086"/>
                <a:gd name="connsiteX16" fmla="*/ 109378 w 1106360"/>
                <a:gd name="connsiteY16" fmla="*/ 776086 h 1038086"/>
                <a:gd name="connsiteX17" fmla="*/ 89129 w 1106360"/>
                <a:gd name="connsiteY17" fmla="*/ 761223 h 1038086"/>
                <a:gd name="connsiteX18" fmla="*/ 46763 w 1106360"/>
                <a:gd name="connsiteY18" fmla="*/ 749098 h 1038086"/>
                <a:gd name="connsiteX19" fmla="*/ 8473 w 1106360"/>
                <a:gd name="connsiteY19" fmla="*/ 757789 h 1038086"/>
                <a:gd name="connsiteX20" fmla="*/ 990 w 1106360"/>
                <a:gd name="connsiteY20" fmla="*/ 765873 h 1038086"/>
                <a:gd name="connsiteX21" fmla="*/ 0 w 1106360"/>
                <a:gd name="connsiteY21" fmla="*/ 747713 h 1038086"/>
                <a:gd name="connsiteX22" fmla="*/ 553180 w 1106360"/>
                <a:gd name="connsiteY22" fmla="*/ 0 h 1038086"/>
                <a:gd name="connsiteX0" fmla="*/ 132833 w 1106360"/>
                <a:gd name="connsiteY0" fmla="*/ 1038086 h 1038093"/>
                <a:gd name="connsiteX1" fmla="*/ 118025 w 1106360"/>
                <a:gd name="connsiteY1" fmla="*/ 1022550 h 1038093"/>
                <a:gd name="connsiteX2" fmla="*/ 127879 w 1106360"/>
                <a:gd name="connsiteY2" fmla="*/ 1020314 h 1038093"/>
                <a:gd name="connsiteX3" fmla="*/ 132833 w 1106360"/>
                <a:gd name="connsiteY3" fmla="*/ 1038086 h 1038093"/>
                <a:gd name="connsiteX4" fmla="*/ 553180 w 1106360"/>
                <a:gd name="connsiteY4" fmla="*/ 0 h 1038093"/>
                <a:gd name="connsiteX5" fmla="*/ 1106360 w 1106360"/>
                <a:gd name="connsiteY5" fmla="*/ 747713 h 1038093"/>
                <a:gd name="connsiteX6" fmla="*/ 1105924 w 1106360"/>
                <a:gd name="connsiteY6" fmla="*/ 755732 h 1038093"/>
                <a:gd name="connsiteX7" fmla="*/ 1086737 w 1106360"/>
                <a:gd name="connsiteY7" fmla="*/ 761223 h 1038093"/>
                <a:gd name="connsiteX8" fmla="*/ 1067994 w 1106360"/>
                <a:gd name="connsiteY8" fmla="*/ 774980 h 1038093"/>
                <a:gd name="connsiteX9" fmla="*/ 1067994 w 1106360"/>
                <a:gd name="connsiteY9" fmla="*/ 771524 h 1038093"/>
                <a:gd name="connsiteX10" fmla="*/ 1047757 w 1106360"/>
                <a:gd name="connsiteY10" fmla="*/ 771524 h 1038093"/>
                <a:gd name="connsiteX11" fmla="*/ 1006839 w 1106360"/>
                <a:gd name="connsiteY11" fmla="*/ 754359 h 1038093"/>
                <a:gd name="connsiteX12" fmla="*/ 720196 w 1106360"/>
                <a:gd name="connsiteY12" fmla="*/ 295224 h 1038093"/>
                <a:gd name="connsiteX13" fmla="*/ 87157 w 1106360"/>
                <a:gd name="connsiteY13" fmla="*/ 619125 h 1038093"/>
                <a:gd name="connsiteX14" fmla="*/ 108965 w 1106360"/>
                <a:gd name="connsiteY14" fmla="*/ 771204 h 1038093"/>
                <a:gd name="connsiteX15" fmla="*/ 109378 w 1106360"/>
                <a:gd name="connsiteY15" fmla="*/ 776086 h 1038093"/>
                <a:gd name="connsiteX16" fmla="*/ 89129 w 1106360"/>
                <a:gd name="connsiteY16" fmla="*/ 761223 h 1038093"/>
                <a:gd name="connsiteX17" fmla="*/ 46763 w 1106360"/>
                <a:gd name="connsiteY17" fmla="*/ 749098 h 1038093"/>
                <a:gd name="connsiteX18" fmla="*/ 8473 w 1106360"/>
                <a:gd name="connsiteY18" fmla="*/ 757789 h 1038093"/>
                <a:gd name="connsiteX19" fmla="*/ 990 w 1106360"/>
                <a:gd name="connsiteY19" fmla="*/ 765873 h 1038093"/>
                <a:gd name="connsiteX20" fmla="*/ 0 w 1106360"/>
                <a:gd name="connsiteY20" fmla="*/ 747713 h 1038093"/>
                <a:gd name="connsiteX21" fmla="*/ 553180 w 1106360"/>
                <a:gd name="connsiteY21" fmla="*/ 0 h 1038093"/>
                <a:gd name="connsiteX0" fmla="*/ 127879 w 1106360"/>
                <a:gd name="connsiteY0" fmla="*/ 1020314 h 1022550"/>
                <a:gd name="connsiteX1" fmla="*/ 118025 w 1106360"/>
                <a:gd name="connsiteY1" fmla="*/ 1022550 h 1022550"/>
                <a:gd name="connsiteX2" fmla="*/ 127879 w 1106360"/>
                <a:gd name="connsiteY2" fmla="*/ 1020314 h 1022550"/>
                <a:gd name="connsiteX3" fmla="*/ 553180 w 1106360"/>
                <a:gd name="connsiteY3" fmla="*/ 0 h 1022550"/>
                <a:gd name="connsiteX4" fmla="*/ 1106360 w 1106360"/>
                <a:gd name="connsiteY4" fmla="*/ 747713 h 1022550"/>
                <a:gd name="connsiteX5" fmla="*/ 1105924 w 1106360"/>
                <a:gd name="connsiteY5" fmla="*/ 755732 h 1022550"/>
                <a:gd name="connsiteX6" fmla="*/ 1086737 w 1106360"/>
                <a:gd name="connsiteY6" fmla="*/ 761223 h 1022550"/>
                <a:gd name="connsiteX7" fmla="*/ 1067994 w 1106360"/>
                <a:gd name="connsiteY7" fmla="*/ 774980 h 1022550"/>
                <a:gd name="connsiteX8" fmla="*/ 1067994 w 1106360"/>
                <a:gd name="connsiteY8" fmla="*/ 771524 h 1022550"/>
                <a:gd name="connsiteX9" fmla="*/ 1047757 w 1106360"/>
                <a:gd name="connsiteY9" fmla="*/ 771524 h 1022550"/>
                <a:gd name="connsiteX10" fmla="*/ 1006839 w 1106360"/>
                <a:gd name="connsiteY10" fmla="*/ 754359 h 1022550"/>
                <a:gd name="connsiteX11" fmla="*/ 720196 w 1106360"/>
                <a:gd name="connsiteY11" fmla="*/ 295224 h 1022550"/>
                <a:gd name="connsiteX12" fmla="*/ 87157 w 1106360"/>
                <a:gd name="connsiteY12" fmla="*/ 619125 h 1022550"/>
                <a:gd name="connsiteX13" fmla="*/ 108965 w 1106360"/>
                <a:gd name="connsiteY13" fmla="*/ 771204 h 1022550"/>
                <a:gd name="connsiteX14" fmla="*/ 109378 w 1106360"/>
                <a:gd name="connsiteY14" fmla="*/ 776086 h 1022550"/>
                <a:gd name="connsiteX15" fmla="*/ 89129 w 1106360"/>
                <a:gd name="connsiteY15" fmla="*/ 761223 h 1022550"/>
                <a:gd name="connsiteX16" fmla="*/ 46763 w 1106360"/>
                <a:gd name="connsiteY16" fmla="*/ 749098 h 1022550"/>
                <a:gd name="connsiteX17" fmla="*/ 8473 w 1106360"/>
                <a:gd name="connsiteY17" fmla="*/ 757789 h 1022550"/>
                <a:gd name="connsiteX18" fmla="*/ 990 w 1106360"/>
                <a:gd name="connsiteY18" fmla="*/ 765873 h 1022550"/>
                <a:gd name="connsiteX19" fmla="*/ 0 w 1106360"/>
                <a:gd name="connsiteY19" fmla="*/ 747713 h 1022550"/>
                <a:gd name="connsiteX20" fmla="*/ 553180 w 1106360"/>
                <a:gd name="connsiteY20" fmla="*/ 0 h 1022550"/>
                <a:gd name="connsiteX0" fmla="*/ 553180 w 1106360"/>
                <a:gd name="connsiteY0" fmla="*/ 0 h 776086"/>
                <a:gd name="connsiteX1" fmla="*/ 1106360 w 1106360"/>
                <a:gd name="connsiteY1" fmla="*/ 747713 h 776086"/>
                <a:gd name="connsiteX2" fmla="*/ 1105924 w 1106360"/>
                <a:gd name="connsiteY2" fmla="*/ 755732 h 776086"/>
                <a:gd name="connsiteX3" fmla="*/ 1086737 w 1106360"/>
                <a:gd name="connsiteY3" fmla="*/ 761223 h 776086"/>
                <a:gd name="connsiteX4" fmla="*/ 1067994 w 1106360"/>
                <a:gd name="connsiteY4" fmla="*/ 774980 h 776086"/>
                <a:gd name="connsiteX5" fmla="*/ 1067994 w 1106360"/>
                <a:gd name="connsiteY5" fmla="*/ 771524 h 776086"/>
                <a:gd name="connsiteX6" fmla="*/ 1047757 w 1106360"/>
                <a:gd name="connsiteY6" fmla="*/ 771524 h 776086"/>
                <a:gd name="connsiteX7" fmla="*/ 1006839 w 1106360"/>
                <a:gd name="connsiteY7" fmla="*/ 754359 h 776086"/>
                <a:gd name="connsiteX8" fmla="*/ 720196 w 1106360"/>
                <a:gd name="connsiteY8" fmla="*/ 295224 h 776086"/>
                <a:gd name="connsiteX9" fmla="*/ 87157 w 1106360"/>
                <a:gd name="connsiteY9" fmla="*/ 619125 h 776086"/>
                <a:gd name="connsiteX10" fmla="*/ 108965 w 1106360"/>
                <a:gd name="connsiteY10" fmla="*/ 771204 h 776086"/>
                <a:gd name="connsiteX11" fmla="*/ 109378 w 1106360"/>
                <a:gd name="connsiteY11" fmla="*/ 776086 h 776086"/>
                <a:gd name="connsiteX12" fmla="*/ 89129 w 1106360"/>
                <a:gd name="connsiteY12" fmla="*/ 761223 h 776086"/>
                <a:gd name="connsiteX13" fmla="*/ 46763 w 1106360"/>
                <a:gd name="connsiteY13" fmla="*/ 749098 h 776086"/>
                <a:gd name="connsiteX14" fmla="*/ 8473 w 1106360"/>
                <a:gd name="connsiteY14" fmla="*/ 757789 h 776086"/>
                <a:gd name="connsiteX15" fmla="*/ 990 w 1106360"/>
                <a:gd name="connsiteY15" fmla="*/ 765873 h 776086"/>
                <a:gd name="connsiteX16" fmla="*/ 0 w 1106360"/>
                <a:gd name="connsiteY16" fmla="*/ 747713 h 776086"/>
                <a:gd name="connsiteX17" fmla="*/ 553180 w 1106360"/>
                <a:gd name="connsiteY17" fmla="*/ 0 h 776086"/>
                <a:gd name="connsiteX0" fmla="*/ 553180 w 1106360"/>
                <a:gd name="connsiteY0" fmla="*/ 0 h 776086"/>
                <a:gd name="connsiteX1" fmla="*/ 1106360 w 1106360"/>
                <a:gd name="connsiteY1" fmla="*/ 747713 h 776086"/>
                <a:gd name="connsiteX2" fmla="*/ 1105924 w 1106360"/>
                <a:gd name="connsiteY2" fmla="*/ 755732 h 776086"/>
                <a:gd name="connsiteX3" fmla="*/ 1086737 w 1106360"/>
                <a:gd name="connsiteY3" fmla="*/ 761223 h 776086"/>
                <a:gd name="connsiteX4" fmla="*/ 1067994 w 1106360"/>
                <a:gd name="connsiteY4" fmla="*/ 774980 h 776086"/>
                <a:gd name="connsiteX5" fmla="*/ 1067994 w 1106360"/>
                <a:gd name="connsiteY5" fmla="*/ 771524 h 776086"/>
                <a:gd name="connsiteX6" fmla="*/ 1047757 w 1106360"/>
                <a:gd name="connsiteY6" fmla="*/ 771524 h 776086"/>
                <a:gd name="connsiteX7" fmla="*/ 1006839 w 1106360"/>
                <a:gd name="connsiteY7" fmla="*/ 754359 h 776086"/>
                <a:gd name="connsiteX8" fmla="*/ 720196 w 1106360"/>
                <a:gd name="connsiteY8" fmla="*/ 295224 h 776086"/>
                <a:gd name="connsiteX9" fmla="*/ 87157 w 1106360"/>
                <a:gd name="connsiteY9" fmla="*/ 619125 h 776086"/>
                <a:gd name="connsiteX10" fmla="*/ 108965 w 1106360"/>
                <a:gd name="connsiteY10" fmla="*/ 771204 h 776086"/>
                <a:gd name="connsiteX11" fmla="*/ 109378 w 1106360"/>
                <a:gd name="connsiteY11" fmla="*/ 776086 h 776086"/>
                <a:gd name="connsiteX12" fmla="*/ 89129 w 1106360"/>
                <a:gd name="connsiteY12" fmla="*/ 761223 h 776086"/>
                <a:gd name="connsiteX13" fmla="*/ 46763 w 1106360"/>
                <a:gd name="connsiteY13" fmla="*/ 749098 h 776086"/>
                <a:gd name="connsiteX14" fmla="*/ 8473 w 1106360"/>
                <a:gd name="connsiteY14" fmla="*/ 757789 h 776086"/>
                <a:gd name="connsiteX15" fmla="*/ 0 w 1106360"/>
                <a:gd name="connsiteY15" fmla="*/ 747713 h 776086"/>
                <a:gd name="connsiteX16" fmla="*/ 553180 w 1106360"/>
                <a:gd name="connsiteY16" fmla="*/ 0 h 776086"/>
                <a:gd name="connsiteX0" fmla="*/ 567932 w 1121112"/>
                <a:gd name="connsiteY0" fmla="*/ 1 h 776087"/>
                <a:gd name="connsiteX1" fmla="*/ 1121112 w 1121112"/>
                <a:gd name="connsiteY1" fmla="*/ 747714 h 776087"/>
                <a:gd name="connsiteX2" fmla="*/ 1120676 w 1121112"/>
                <a:gd name="connsiteY2" fmla="*/ 755733 h 776087"/>
                <a:gd name="connsiteX3" fmla="*/ 1101489 w 1121112"/>
                <a:gd name="connsiteY3" fmla="*/ 761224 h 776087"/>
                <a:gd name="connsiteX4" fmla="*/ 1082746 w 1121112"/>
                <a:gd name="connsiteY4" fmla="*/ 774981 h 776087"/>
                <a:gd name="connsiteX5" fmla="*/ 1082746 w 1121112"/>
                <a:gd name="connsiteY5" fmla="*/ 771525 h 776087"/>
                <a:gd name="connsiteX6" fmla="*/ 1062509 w 1121112"/>
                <a:gd name="connsiteY6" fmla="*/ 771525 h 776087"/>
                <a:gd name="connsiteX7" fmla="*/ 1021591 w 1121112"/>
                <a:gd name="connsiteY7" fmla="*/ 754360 h 776087"/>
                <a:gd name="connsiteX8" fmla="*/ 734948 w 1121112"/>
                <a:gd name="connsiteY8" fmla="*/ 295225 h 776087"/>
                <a:gd name="connsiteX9" fmla="*/ 101909 w 1121112"/>
                <a:gd name="connsiteY9" fmla="*/ 619126 h 776087"/>
                <a:gd name="connsiteX10" fmla="*/ 123717 w 1121112"/>
                <a:gd name="connsiteY10" fmla="*/ 771205 h 776087"/>
                <a:gd name="connsiteX11" fmla="*/ 124130 w 1121112"/>
                <a:gd name="connsiteY11" fmla="*/ 776087 h 776087"/>
                <a:gd name="connsiteX12" fmla="*/ 103881 w 1121112"/>
                <a:gd name="connsiteY12" fmla="*/ 761224 h 776087"/>
                <a:gd name="connsiteX13" fmla="*/ 61515 w 1121112"/>
                <a:gd name="connsiteY13" fmla="*/ 749099 h 776087"/>
                <a:gd name="connsiteX14" fmla="*/ 23225 w 1121112"/>
                <a:gd name="connsiteY14" fmla="*/ 757790 h 776087"/>
                <a:gd name="connsiteX15" fmla="*/ 0 w 1121112"/>
                <a:gd name="connsiteY15" fmla="*/ 742796 h 776087"/>
                <a:gd name="connsiteX16" fmla="*/ 567932 w 1121112"/>
                <a:gd name="connsiteY16" fmla="*/ 1 h 776087"/>
                <a:gd name="connsiteX0" fmla="*/ 567932 w 1121112"/>
                <a:gd name="connsiteY0" fmla="*/ 670 h 776756"/>
                <a:gd name="connsiteX1" fmla="*/ 1121112 w 1121112"/>
                <a:gd name="connsiteY1" fmla="*/ 748383 h 776756"/>
                <a:gd name="connsiteX2" fmla="*/ 1120676 w 1121112"/>
                <a:gd name="connsiteY2" fmla="*/ 756402 h 776756"/>
                <a:gd name="connsiteX3" fmla="*/ 1101489 w 1121112"/>
                <a:gd name="connsiteY3" fmla="*/ 761893 h 776756"/>
                <a:gd name="connsiteX4" fmla="*/ 1082746 w 1121112"/>
                <a:gd name="connsiteY4" fmla="*/ 775650 h 776756"/>
                <a:gd name="connsiteX5" fmla="*/ 1082746 w 1121112"/>
                <a:gd name="connsiteY5" fmla="*/ 772194 h 776756"/>
                <a:gd name="connsiteX6" fmla="*/ 1062509 w 1121112"/>
                <a:gd name="connsiteY6" fmla="*/ 772194 h 776756"/>
                <a:gd name="connsiteX7" fmla="*/ 1021591 w 1121112"/>
                <a:gd name="connsiteY7" fmla="*/ 755029 h 776756"/>
                <a:gd name="connsiteX8" fmla="*/ 734948 w 1121112"/>
                <a:gd name="connsiteY8" fmla="*/ 295894 h 776756"/>
                <a:gd name="connsiteX9" fmla="*/ 101909 w 1121112"/>
                <a:gd name="connsiteY9" fmla="*/ 619795 h 776756"/>
                <a:gd name="connsiteX10" fmla="*/ 123717 w 1121112"/>
                <a:gd name="connsiteY10" fmla="*/ 771874 h 776756"/>
                <a:gd name="connsiteX11" fmla="*/ 124130 w 1121112"/>
                <a:gd name="connsiteY11" fmla="*/ 776756 h 776756"/>
                <a:gd name="connsiteX12" fmla="*/ 103881 w 1121112"/>
                <a:gd name="connsiteY12" fmla="*/ 761893 h 776756"/>
                <a:gd name="connsiteX13" fmla="*/ 61515 w 1121112"/>
                <a:gd name="connsiteY13" fmla="*/ 749768 h 776756"/>
                <a:gd name="connsiteX14" fmla="*/ 23225 w 1121112"/>
                <a:gd name="connsiteY14" fmla="*/ 758459 h 776756"/>
                <a:gd name="connsiteX15" fmla="*/ 0 w 1121112"/>
                <a:gd name="connsiteY15" fmla="*/ 743465 h 776756"/>
                <a:gd name="connsiteX16" fmla="*/ 567932 w 1121112"/>
                <a:gd name="connsiteY16" fmla="*/ 670 h 776756"/>
                <a:gd name="connsiteX0" fmla="*/ 567932 w 1121112"/>
                <a:gd name="connsiteY0" fmla="*/ 670 h 776756"/>
                <a:gd name="connsiteX1" fmla="*/ 1121112 w 1121112"/>
                <a:gd name="connsiteY1" fmla="*/ 748383 h 776756"/>
                <a:gd name="connsiteX2" fmla="*/ 1120676 w 1121112"/>
                <a:gd name="connsiteY2" fmla="*/ 756402 h 776756"/>
                <a:gd name="connsiteX3" fmla="*/ 1101489 w 1121112"/>
                <a:gd name="connsiteY3" fmla="*/ 761893 h 776756"/>
                <a:gd name="connsiteX4" fmla="*/ 1082746 w 1121112"/>
                <a:gd name="connsiteY4" fmla="*/ 775650 h 776756"/>
                <a:gd name="connsiteX5" fmla="*/ 1082746 w 1121112"/>
                <a:gd name="connsiteY5" fmla="*/ 772194 h 776756"/>
                <a:gd name="connsiteX6" fmla="*/ 1062509 w 1121112"/>
                <a:gd name="connsiteY6" fmla="*/ 772194 h 776756"/>
                <a:gd name="connsiteX7" fmla="*/ 1021591 w 1121112"/>
                <a:gd name="connsiteY7" fmla="*/ 755029 h 776756"/>
                <a:gd name="connsiteX8" fmla="*/ 734948 w 1121112"/>
                <a:gd name="connsiteY8" fmla="*/ 295894 h 776756"/>
                <a:gd name="connsiteX9" fmla="*/ 101909 w 1121112"/>
                <a:gd name="connsiteY9" fmla="*/ 619795 h 776756"/>
                <a:gd name="connsiteX10" fmla="*/ 123717 w 1121112"/>
                <a:gd name="connsiteY10" fmla="*/ 771874 h 776756"/>
                <a:gd name="connsiteX11" fmla="*/ 124130 w 1121112"/>
                <a:gd name="connsiteY11" fmla="*/ 776756 h 776756"/>
                <a:gd name="connsiteX12" fmla="*/ 103881 w 1121112"/>
                <a:gd name="connsiteY12" fmla="*/ 761893 h 776756"/>
                <a:gd name="connsiteX13" fmla="*/ 61515 w 1121112"/>
                <a:gd name="connsiteY13" fmla="*/ 749768 h 776756"/>
                <a:gd name="connsiteX14" fmla="*/ 23225 w 1121112"/>
                <a:gd name="connsiteY14" fmla="*/ 758459 h 776756"/>
                <a:gd name="connsiteX15" fmla="*/ 0 w 1121112"/>
                <a:gd name="connsiteY15" fmla="*/ 743465 h 776756"/>
                <a:gd name="connsiteX16" fmla="*/ 567932 w 1121112"/>
                <a:gd name="connsiteY16" fmla="*/ 670 h 776756"/>
                <a:gd name="connsiteX0" fmla="*/ 567932 w 1121112"/>
                <a:gd name="connsiteY0" fmla="*/ 244 h 776330"/>
                <a:gd name="connsiteX1" fmla="*/ 1121112 w 1121112"/>
                <a:gd name="connsiteY1" fmla="*/ 747957 h 776330"/>
                <a:gd name="connsiteX2" fmla="*/ 1120676 w 1121112"/>
                <a:gd name="connsiteY2" fmla="*/ 755976 h 776330"/>
                <a:gd name="connsiteX3" fmla="*/ 1101489 w 1121112"/>
                <a:gd name="connsiteY3" fmla="*/ 761467 h 776330"/>
                <a:gd name="connsiteX4" fmla="*/ 1082746 w 1121112"/>
                <a:gd name="connsiteY4" fmla="*/ 775224 h 776330"/>
                <a:gd name="connsiteX5" fmla="*/ 1082746 w 1121112"/>
                <a:gd name="connsiteY5" fmla="*/ 771768 h 776330"/>
                <a:gd name="connsiteX6" fmla="*/ 1062509 w 1121112"/>
                <a:gd name="connsiteY6" fmla="*/ 771768 h 776330"/>
                <a:gd name="connsiteX7" fmla="*/ 1021591 w 1121112"/>
                <a:gd name="connsiteY7" fmla="*/ 754603 h 776330"/>
                <a:gd name="connsiteX8" fmla="*/ 734948 w 1121112"/>
                <a:gd name="connsiteY8" fmla="*/ 295468 h 776330"/>
                <a:gd name="connsiteX9" fmla="*/ 101909 w 1121112"/>
                <a:gd name="connsiteY9" fmla="*/ 619369 h 776330"/>
                <a:gd name="connsiteX10" fmla="*/ 123717 w 1121112"/>
                <a:gd name="connsiteY10" fmla="*/ 771448 h 776330"/>
                <a:gd name="connsiteX11" fmla="*/ 124130 w 1121112"/>
                <a:gd name="connsiteY11" fmla="*/ 776330 h 776330"/>
                <a:gd name="connsiteX12" fmla="*/ 103881 w 1121112"/>
                <a:gd name="connsiteY12" fmla="*/ 761467 h 776330"/>
                <a:gd name="connsiteX13" fmla="*/ 61515 w 1121112"/>
                <a:gd name="connsiteY13" fmla="*/ 749342 h 776330"/>
                <a:gd name="connsiteX14" fmla="*/ 23225 w 1121112"/>
                <a:gd name="connsiteY14" fmla="*/ 758033 h 776330"/>
                <a:gd name="connsiteX15" fmla="*/ 0 w 1121112"/>
                <a:gd name="connsiteY15" fmla="*/ 743039 h 776330"/>
                <a:gd name="connsiteX16" fmla="*/ 567932 w 1121112"/>
                <a:gd name="connsiteY16" fmla="*/ 244 h 776330"/>
                <a:gd name="connsiteX0" fmla="*/ 567932 w 1121112"/>
                <a:gd name="connsiteY0" fmla="*/ 244 h 776330"/>
                <a:gd name="connsiteX1" fmla="*/ 1121112 w 1121112"/>
                <a:gd name="connsiteY1" fmla="*/ 747957 h 776330"/>
                <a:gd name="connsiteX2" fmla="*/ 1120676 w 1121112"/>
                <a:gd name="connsiteY2" fmla="*/ 755976 h 776330"/>
                <a:gd name="connsiteX3" fmla="*/ 1101489 w 1121112"/>
                <a:gd name="connsiteY3" fmla="*/ 761467 h 776330"/>
                <a:gd name="connsiteX4" fmla="*/ 1082746 w 1121112"/>
                <a:gd name="connsiteY4" fmla="*/ 775224 h 776330"/>
                <a:gd name="connsiteX5" fmla="*/ 1082746 w 1121112"/>
                <a:gd name="connsiteY5" fmla="*/ 771768 h 776330"/>
                <a:gd name="connsiteX6" fmla="*/ 1062509 w 1121112"/>
                <a:gd name="connsiteY6" fmla="*/ 771768 h 776330"/>
                <a:gd name="connsiteX7" fmla="*/ 1021591 w 1121112"/>
                <a:gd name="connsiteY7" fmla="*/ 754603 h 776330"/>
                <a:gd name="connsiteX8" fmla="*/ 734948 w 1121112"/>
                <a:gd name="connsiteY8" fmla="*/ 295468 h 776330"/>
                <a:gd name="connsiteX9" fmla="*/ 101909 w 1121112"/>
                <a:gd name="connsiteY9" fmla="*/ 619369 h 776330"/>
                <a:gd name="connsiteX10" fmla="*/ 123717 w 1121112"/>
                <a:gd name="connsiteY10" fmla="*/ 771448 h 776330"/>
                <a:gd name="connsiteX11" fmla="*/ 124130 w 1121112"/>
                <a:gd name="connsiteY11" fmla="*/ 776330 h 776330"/>
                <a:gd name="connsiteX12" fmla="*/ 103881 w 1121112"/>
                <a:gd name="connsiteY12" fmla="*/ 761467 h 776330"/>
                <a:gd name="connsiteX13" fmla="*/ 61515 w 1121112"/>
                <a:gd name="connsiteY13" fmla="*/ 749342 h 776330"/>
                <a:gd name="connsiteX14" fmla="*/ 23225 w 1121112"/>
                <a:gd name="connsiteY14" fmla="*/ 748199 h 776330"/>
                <a:gd name="connsiteX15" fmla="*/ 0 w 1121112"/>
                <a:gd name="connsiteY15" fmla="*/ 743039 h 776330"/>
                <a:gd name="connsiteX16" fmla="*/ 567932 w 1121112"/>
                <a:gd name="connsiteY16" fmla="*/ 244 h 776330"/>
                <a:gd name="connsiteX0" fmla="*/ 567932 w 1121112"/>
                <a:gd name="connsiteY0" fmla="*/ 244 h 776330"/>
                <a:gd name="connsiteX1" fmla="*/ 1121112 w 1121112"/>
                <a:gd name="connsiteY1" fmla="*/ 747957 h 776330"/>
                <a:gd name="connsiteX2" fmla="*/ 1120676 w 1121112"/>
                <a:gd name="connsiteY2" fmla="*/ 755976 h 776330"/>
                <a:gd name="connsiteX3" fmla="*/ 1101489 w 1121112"/>
                <a:gd name="connsiteY3" fmla="*/ 761467 h 776330"/>
                <a:gd name="connsiteX4" fmla="*/ 1082746 w 1121112"/>
                <a:gd name="connsiteY4" fmla="*/ 775224 h 776330"/>
                <a:gd name="connsiteX5" fmla="*/ 1082746 w 1121112"/>
                <a:gd name="connsiteY5" fmla="*/ 771768 h 776330"/>
                <a:gd name="connsiteX6" fmla="*/ 1062509 w 1121112"/>
                <a:gd name="connsiteY6" fmla="*/ 771768 h 776330"/>
                <a:gd name="connsiteX7" fmla="*/ 1021591 w 1121112"/>
                <a:gd name="connsiteY7" fmla="*/ 754603 h 776330"/>
                <a:gd name="connsiteX8" fmla="*/ 734948 w 1121112"/>
                <a:gd name="connsiteY8" fmla="*/ 295468 h 776330"/>
                <a:gd name="connsiteX9" fmla="*/ 101909 w 1121112"/>
                <a:gd name="connsiteY9" fmla="*/ 619369 h 776330"/>
                <a:gd name="connsiteX10" fmla="*/ 123717 w 1121112"/>
                <a:gd name="connsiteY10" fmla="*/ 771448 h 776330"/>
                <a:gd name="connsiteX11" fmla="*/ 124130 w 1121112"/>
                <a:gd name="connsiteY11" fmla="*/ 776330 h 776330"/>
                <a:gd name="connsiteX12" fmla="*/ 103881 w 1121112"/>
                <a:gd name="connsiteY12" fmla="*/ 761467 h 776330"/>
                <a:gd name="connsiteX13" fmla="*/ 61515 w 1121112"/>
                <a:gd name="connsiteY13" fmla="*/ 749342 h 776330"/>
                <a:gd name="connsiteX14" fmla="*/ 28142 w 1121112"/>
                <a:gd name="connsiteY14" fmla="*/ 726071 h 776330"/>
                <a:gd name="connsiteX15" fmla="*/ 0 w 1121112"/>
                <a:gd name="connsiteY15" fmla="*/ 743039 h 776330"/>
                <a:gd name="connsiteX16" fmla="*/ 567932 w 1121112"/>
                <a:gd name="connsiteY16" fmla="*/ 244 h 776330"/>
                <a:gd name="connsiteX0" fmla="*/ 567932 w 1121112"/>
                <a:gd name="connsiteY0" fmla="*/ 244 h 776330"/>
                <a:gd name="connsiteX1" fmla="*/ 1121112 w 1121112"/>
                <a:gd name="connsiteY1" fmla="*/ 747957 h 776330"/>
                <a:gd name="connsiteX2" fmla="*/ 1120676 w 1121112"/>
                <a:gd name="connsiteY2" fmla="*/ 755976 h 776330"/>
                <a:gd name="connsiteX3" fmla="*/ 1101489 w 1121112"/>
                <a:gd name="connsiteY3" fmla="*/ 761467 h 776330"/>
                <a:gd name="connsiteX4" fmla="*/ 1082746 w 1121112"/>
                <a:gd name="connsiteY4" fmla="*/ 775224 h 776330"/>
                <a:gd name="connsiteX5" fmla="*/ 1082746 w 1121112"/>
                <a:gd name="connsiteY5" fmla="*/ 771768 h 776330"/>
                <a:gd name="connsiteX6" fmla="*/ 1062509 w 1121112"/>
                <a:gd name="connsiteY6" fmla="*/ 771768 h 776330"/>
                <a:gd name="connsiteX7" fmla="*/ 1021591 w 1121112"/>
                <a:gd name="connsiteY7" fmla="*/ 754603 h 776330"/>
                <a:gd name="connsiteX8" fmla="*/ 734948 w 1121112"/>
                <a:gd name="connsiteY8" fmla="*/ 295468 h 776330"/>
                <a:gd name="connsiteX9" fmla="*/ 101909 w 1121112"/>
                <a:gd name="connsiteY9" fmla="*/ 619369 h 776330"/>
                <a:gd name="connsiteX10" fmla="*/ 123717 w 1121112"/>
                <a:gd name="connsiteY10" fmla="*/ 771448 h 776330"/>
                <a:gd name="connsiteX11" fmla="*/ 124130 w 1121112"/>
                <a:gd name="connsiteY11" fmla="*/ 776330 h 776330"/>
                <a:gd name="connsiteX12" fmla="*/ 103881 w 1121112"/>
                <a:gd name="connsiteY12" fmla="*/ 761467 h 776330"/>
                <a:gd name="connsiteX13" fmla="*/ 61515 w 1121112"/>
                <a:gd name="connsiteY13" fmla="*/ 749342 h 776330"/>
                <a:gd name="connsiteX14" fmla="*/ 35518 w 1121112"/>
                <a:gd name="connsiteY14" fmla="*/ 743283 h 776330"/>
                <a:gd name="connsiteX15" fmla="*/ 0 w 1121112"/>
                <a:gd name="connsiteY15" fmla="*/ 743039 h 776330"/>
                <a:gd name="connsiteX16" fmla="*/ 567932 w 1121112"/>
                <a:gd name="connsiteY16" fmla="*/ 244 h 776330"/>
                <a:gd name="connsiteX0" fmla="*/ 567932 w 1121112"/>
                <a:gd name="connsiteY0" fmla="*/ 244 h 776330"/>
                <a:gd name="connsiteX1" fmla="*/ 1121112 w 1121112"/>
                <a:gd name="connsiteY1" fmla="*/ 747957 h 776330"/>
                <a:gd name="connsiteX2" fmla="*/ 1120676 w 1121112"/>
                <a:gd name="connsiteY2" fmla="*/ 755976 h 776330"/>
                <a:gd name="connsiteX3" fmla="*/ 1101489 w 1121112"/>
                <a:gd name="connsiteY3" fmla="*/ 761467 h 776330"/>
                <a:gd name="connsiteX4" fmla="*/ 1082746 w 1121112"/>
                <a:gd name="connsiteY4" fmla="*/ 775224 h 776330"/>
                <a:gd name="connsiteX5" fmla="*/ 1082746 w 1121112"/>
                <a:gd name="connsiteY5" fmla="*/ 771768 h 776330"/>
                <a:gd name="connsiteX6" fmla="*/ 1062509 w 1121112"/>
                <a:gd name="connsiteY6" fmla="*/ 771768 h 776330"/>
                <a:gd name="connsiteX7" fmla="*/ 1021591 w 1121112"/>
                <a:gd name="connsiteY7" fmla="*/ 754603 h 776330"/>
                <a:gd name="connsiteX8" fmla="*/ 734948 w 1121112"/>
                <a:gd name="connsiteY8" fmla="*/ 295468 h 776330"/>
                <a:gd name="connsiteX9" fmla="*/ 133873 w 1121112"/>
                <a:gd name="connsiteY9" fmla="*/ 624286 h 776330"/>
                <a:gd name="connsiteX10" fmla="*/ 123717 w 1121112"/>
                <a:gd name="connsiteY10" fmla="*/ 771448 h 776330"/>
                <a:gd name="connsiteX11" fmla="*/ 124130 w 1121112"/>
                <a:gd name="connsiteY11" fmla="*/ 776330 h 776330"/>
                <a:gd name="connsiteX12" fmla="*/ 103881 w 1121112"/>
                <a:gd name="connsiteY12" fmla="*/ 761467 h 776330"/>
                <a:gd name="connsiteX13" fmla="*/ 61515 w 1121112"/>
                <a:gd name="connsiteY13" fmla="*/ 749342 h 776330"/>
                <a:gd name="connsiteX14" fmla="*/ 35518 w 1121112"/>
                <a:gd name="connsiteY14" fmla="*/ 743283 h 776330"/>
                <a:gd name="connsiteX15" fmla="*/ 0 w 1121112"/>
                <a:gd name="connsiteY15" fmla="*/ 743039 h 776330"/>
                <a:gd name="connsiteX16" fmla="*/ 567932 w 1121112"/>
                <a:gd name="connsiteY16" fmla="*/ 244 h 776330"/>
                <a:gd name="connsiteX0" fmla="*/ 567932 w 1121112"/>
                <a:gd name="connsiteY0" fmla="*/ 244 h 776330"/>
                <a:gd name="connsiteX1" fmla="*/ 1121112 w 1121112"/>
                <a:gd name="connsiteY1" fmla="*/ 747957 h 776330"/>
                <a:gd name="connsiteX2" fmla="*/ 1120676 w 1121112"/>
                <a:gd name="connsiteY2" fmla="*/ 755976 h 776330"/>
                <a:gd name="connsiteX3" fmla="*/ 1101489 w 1121112"/>
                <a:gd name="connsiteY3" fmla="*/ 761467 h 776330"/>
                <a:gd name="connsiteX4" fmla="*/ 1082746 w 1121112"/>
                <a:gd name="connsiteY4" fmla="*/ 775224 h 776330"/>
                <a:gd name="connsiteX5" fmla="*/ 1082746 w 1121112"/>
                <a:gd name="connsiteY5" fmla="*/ 771768 h 776330"/>
                <a:gd name="connsiteX6" fmla="*/ 1062509 w 1121112"/>
                <a:gd name="connsiteY6" fmla="*/ 771768 h 776330"/>
                <a:gd name="connsiteX7" fmla="*/ 1021591 w 1121112"/>
                <a:gd name="connsiteY7" fmla="*/ 754603 h 776330"/>
                <a:gd name="connsiteX8" fmla="*/ 734948 w 1121112"/>
                <a:gd name="connsiteY8" fmla="*/ 295468 h 776330"/>
                <a:gd name="connsiteX9" fmla="*/ 133873 w 1121112"/>
                <a:gd name="connsiteY9" fmla="*/ 653790 h 776330"/>
                <a:gd name="connsiteX10" fmla="*/ 123717 w 1121112"/>
                <a:gd name="connsiteY10" fmla="*/ 771448 h 776330"/>
                <a:gd name="connsiteX11" fmla="*/ 124130 w 1121112"/>
                <a:gd name="connsiteY11" fmla="*/ 776330 h 776330"/>
                <a:gd name="connsiteX12" fmla="*/ 103881 w 1121112"/>
                <a:gd name="connsiteY12" fmla="*/ 761467 h 776330"/>
                <a:gd name="connsiteX13" fmla="*/ 61515 w 1121112"/>
                <a:gd name="connsiteY13" fmla="*/ 749342 h 776330"/>
                <a:gd name="connsiteX14" fmla="*/ 35518 w 1121112"/>
                <a:gd name="connsiteY14" fmla="*/ 743283 h 776330"/>
                <a:gd name="connsiteX15" fmla="*/ 0 w 1121112"/>
                <a:gd name="connsiteY15" fmla="*/ 743039 h 776330"/>
                <a:gd name="connsiteX16" fmla="*/ 567932 w 1121112"/>
                <a:gd name="connsiteY16" fmla="*/ 244 h 776330"/>
                <a:gd name="connsiteX0" fmla="*/ 567932 w 1121112"/>
                <a:gd name="connsiteY0" fmla="*/ 244 h 776330"/>
                <a:gd name="connsiteX1" fmla="*/ 1121112 w 1121112"/>
                <a:gd name="connsiteY1" fmla="*/ 747957 h 776330"/>
                <a:gd name="connsiteX2" fmla="*/ 1120676 w 1121112"/>
                <a:gd name="connsiteY2" fmla="*/ 755976 h 776330"/>
                <a:gd name="connsiteX3" fmla="*/ 1101489 w 1121112"/>
                <a:gd name="connsiteY3" fmla="*/ 761467 h 776330"/>
                <a:gd name="connsiteX4" fmla="*/ 1082746 w 1121112"/>
                <a:gd name="connsiteY4" fmla="*/ 775224 h 776330"/>
                <a:gd name="connsiteX5" fmla="*/ 1082746 w 1121112"/>
                <a:gd name="connsiteY5" fmla="*/ 771768 h 776330"/>
                <a:gd name="connsiteX6" fmla="*/ 1062509 w 1121112"/>
                <a:gd name="connsiteY6" fmla="*/ 771768 h 776330"/>
                <a:gd name="connsiteX7" fmla="*/ 1021591 w 1121112"/>
                <a:gd name="connsiteY7" fmla="*/ 754603 h 776330"/>
                <a:gd name="connsiteX8" fmla="*/ 734948 w 1121112"/>
                <a:gd name="connsiteY8" fmla="*/ 295468 h 776330"/>
                <a:gd name="connsiteX9" fmla="*/ 133873 w 1121112"/>
                <a:gd name="connsiteY9" fmla="*/ 653790 h 776330"/>
                <a:gd name="connsiteX10" fmla="*/ 123717 w 1121112"/>
                <a:gd name="connsiteY10" fmla="*/ 771448 h 776330"/>
                <a:gd name="connsiteX11" fmla="*/ 124130 w 1121112"/>
                <a:gd name="connsiteY11" fmla="*/ 776330 h 776330"/>
                <a:gd name="connsiteX12" fmla="*/ 61515 w 1121112"/>
                <a:gd name="connsiteY12" fmla="*/ 749342 h 776330"/>
                <a:gd name="connsiteX13" fmla="*/ 35518 w 1121112"/>
                <a:gd name="connsiteY13" fmla="*/ 743283 h 776330"/>
                <a:gd name="connsiteX14" fmla="*/ 0 w 1121112"/>
                <a:gd name="connsiteY14" fmla="*/ 743039 h 776330"/>
                <a:gd name="connsiteX15" fmla="*/ 567932 w 1121112"/>
                <a:gd name="connsiteY15" fmla="*/ 244 h 776330"/>
                <a:gd name="connsiteX0" fmla="*/ 567932 w 1121112"/>
                <a:gd name="connsiteY0" fmla="*/ 244 h 776330"/>
                <a:gd name="connsiteX1" fmla="*/ 1121112 w 1121112"/>
                <a:gd name="connsiteY1" fmla="*/ 747957 h 776330"/>
                <a:gd name="connsiteX2" fmla="*/ 1120676 w 1121112"/>
                <a:gd name="connsiteY2" fmla="*/ 755976 h 776330"/>
                <a:gd name="connsiteX3" fmla="*/ 1101489 w 1121112"/>
                <a:gd name="connsiteY3" fmla="*/ 761467 h 776330"/>
                <a:gd name="connsiteX4" fmla="*/ 1082746 w 1121112"/>
                <a:gd name="connsiteY4" fmla="*/ 775224 h 776330"/>
                <a:gd name="connsiteX5" fmla="*/ 1082746 w 1121112"/>
                <a:gd name="connsiteY5" fmla="*/ 771768 h 776330"/>
                <a:gd name="connsiteX6" fmla="*/ 1062509 w 1121112"/>
                <a:gd name="connsiteY6" fmla="*/ 771768 h 776330"/>
                <a:gd name="connsiteX7" fmla="*/ 1021591 w 1121112"/>
                <a:gd name="connsiteY7" fmla="*/ 754603 h 776330"/>
                <a:gd name="connsiteX8" fmla="*/ 734948 w 1121112"/>
                <a:gd name="connsiteY8" fmla="*/ 295468 h 776330"/>
                <a:gd name="connsiteX9" fmla="*/ 133873 w 1121112"/>
                <a:gd name="connsiteY9" fmla="*/ 653790 h 776330"/>
                <a:gd name="connsiteX10" fmla="*/ 123717 w 1121112"/>
                <a:gd name="connsiteY10" fmla="*/ 771448 h 776330"/>
                <a:gd name="connsiteX11" fmla="*/ 124130 w 1121112"/>
                <a:gd name="connsiteY11" fmla="*/ 776330 h 776330"/>
                <a:gd name="connsiteX12" fmla="*/ 35518 w 1121112"/>
                <a:gd name="connsiteY12" fmla="*/ 743283 h 776330"/>
                <a:gd name="connsiteX13" fmla="*/ 0 w 1121112"/>
                <a:gd name="connsiteY13" fmla="*/ 743039 h 776330"/>
                <a:gd name="connsiteX14" fmla="*/ 567932 w 1121112"/>
                <a:gd name="connsiteY14" fmla="*/ 244 h 776330"/>
                <a:gd name="connsiteX0" fmla="*/ 567932 w 1121112"/>
                <a:gd name="connsiteY0" fmla="*/ 244 h 776330"/>
                <a:gd name="connsiteX1" fmla="*/ 1121112 w 1121112"/>
                <a:gd name="connsiteY1" fmla="*/ 747957 h 776330"/>
                <a:gd name="connsiteX2" fmla="*/ 1120676 w 1121112"/>
                <a:gd name="connsiteY2" fmla="*/ 755976 h 776330"/>
                <a:gd name="connsiteX3" fmla="*/ 1101489 w 1121112"/>
                <a:gd name="connsiteY3" fmla="*/ 761467 h 776330"/>
                <a:gd name="connsiteX4" fmla="*/ 1082746 w 1121112"/>
                <a:gd name="connsiteY4" fmla="*/ 775224 h 776330"/>
                <a:gd name="connsiteX5" fmla="*/ 1082746 w 1121112"/>
                <a:gd name="connsiteY5" fmla="*/ 771768 h 776330"/>
                <a:gd name="connsiteX6" fmla="*/ 1062509 w 1121112"/>
                <a:gd name="connsiteY6" fmla="*/ 771768 h 776330"/>
                <a:gd name="connsiteX7" fmla="*/ 1021591 w 1121112"/>
                <a:gd name="connsiteY7" fmla="*/ 754603 h 776330"/>
                <a:gd name="connsiteX8" fmla="*/ 734948 w 1121112"/>
                <a:gd name="connsiteY8" fmla="*/ 295468 h 776330"/>
                <a:gd name="connsiteX9" fmla="*/ 133873 w 1121112"/>
                <a:gd name="connsiteY9" fmla="*/ 653790 h 776330"/>
                <a:gd name="connsiteX10" fmla="*/ 123717 w 1121112"/>
                <a:gd name="connsiteY10" fmla="*/ 771448 h 776330"/>
                <a:gd name="connsiteX11" fmla="*/ 124130 w 1121112"/>
                <a:gd name="connsiteY11" fmla="*/ 776330 h 776330"/>
                <a:gd name="connsiteX12" fmla="*/ 0 w 1121112"/>
                <a:gd name="connsiteY12" fmla="*/ 743039 h 776330"/>
                <a:gd name="connsiteX13" fmla="*/ 567932 w 1121112"/>
                <a:gd name="connsiteY13" fmla="*/ 244 h 776330"/>
                <a:gd name="connsiteX0" fmla="*/ 567932 w 1121112"/>
                <a:gd name="connsiteY0" fmla="*/ 244 h 776330"/>
                <a:gd name="connsiteX1" fmla="*/ 1121112 w 1121112"/>
                <a:gd name="connsiteY1" fmla="*/ 747957 h 776330"/>
                <a:gd name="connsiteX2" fmla="*/ 1120676 w 1121112"/>
                <a:gd name="connsiteY2" fmla="*/ 755976 h 776330"/>
                <a:gd name="connsiteX3" fmla="*/ 1101489 w 1121112"/>
                <a:gd name="connsiteY3" fmla="*/ 761467 h 776330"/>
                <a:gd name="connsiteX4" fmla="*/ 1082746 w 1121112"/>
                <a:gd name="connsiteY4" fmla="*/ 775224 h 776330"/>
                <a:gd name="connsiteX5" fmla="*/ 1082746 w 1121112"/>
                <a:gd name="connsiteY5" fmla="*/ 771768 h 776330"/>
                <a:gd name="connsiteX6" fmla="*/ 1062509 w 1121112"/>
                <a:gd name="connsiteY6" fmla="*/ 771768 h 776330"/>
                <a:gd name="connsiteX7" fmla="*/ 1021591 w 1121112"/>
                <a:gd name="connsiteY7" fmla="*/ 754603 h 776330"/>
                <a:gd name="connsiteX8" fmla="*/ 734948 w 1121112"/>
                <a:gd name="connsiteY8" fmla="*/ 295468 h 776330"/>
                <a:gd name="connsiteX9" fmla="*/ 133873 w 1121112"/>
                <a:gd name="connsiteY9" fmla="*/ 653790 h 776330"/>
                <a:gd name="connsiteX10" fmla="*/ 124130 w 1121112"/>
                <a:gd name="connsiteY10" fmla="*/ 776330 h 776330"/>
                <a:gd name="connsiteX11" fmla="*/ 0 w 1121112"/>
                <a:gd name="connsiteY11" fmla="*/ 743039 h 776330"/>
                <a:gd name="connsiteX12" fmla="*/ 567932 w 1121112"/>
                <a:gd name="connsiteY12" fmla="*/ 244 h 776330"/>
                <a:gd name="connsiteX0" fmla="*/ 567932 w 1121112"/>
                <a:gd name="connsiteY0" fmla="*/ 244 h 776330"/>
                <a:gd name="connsiteX1" fmla="*/ 1121112 w 1121112"/>
                <a:gd name="connsiteY1" fmla="*/ 747957 h 776330"/>
                <a:gd name="connsiteX2" fmla="*/ 1120676 w 1121112"/>
                <a:gd name="connsiteY2" fmla="*/ 755976 h 776330"/>
                <a:gd name="connsiteX3" fmla="*/ 1101489 w 1121112"/>
                <a:gd name="connsiteY3" fmla="*/ 761467 h 776330"/>
                <a:gd name="connsiteX4" fmla="*/ 1082746 w 1121112"/>
                <a:gd name="connsiteY4" fmla="*/ 775224 h 776330"/>
                <a:gd name="connsiteX5" fmla="*/ 1082746 w 1121112"/>
                <a:gd name="connsiteY5" fmla="*/ 771768 h 776330"/>
                <a:gd name="connsiteX6" fmla="*/ 1062509 w 1121112"/>
                <a:gd name="connsiteY6" fmla="*/ 771768 h 776330"/>
                <a:gd name="connsiteX7" fmla="*/ 1021591 w 1121112"/>
                <a:gd name="connsiteY7" fmla="*/ 754603 h 776330"/>
                <a:gd name="connsiteX8" fmla="*/ 734948 w 1121112"/>
                <a:gd name="connsiteY8" fmla="*/ 295468 h 776330"/>
                <a:gd name="connsiteX9" fmla="*/ 133873 w 1121112"/>
                <a:gd name="connsiteY9" fmla="*/ 653790 h 776330"/>
                <a:gd name="connsiteX10" fmla="*/ 124130 w 1121112"/>
                <a:gd name="connsiteY10" fmla="*/ 776330 h 776330"/>
                <a:gd name="connsiteX11" fmla="*/ 0 w 1121112"/>
                <a:gd name="connsiteY11" fmla="*/ 743039 h 776330"/>
                <a:gd name="connsiteX12" fmla="*/ 567932 w 1121112"/>
                <a:gd name="connsiteY12" fmla="*/ 244 h 776330"/>
                <a:gd name="connsiteX0" fmla="*/ 567932 w 1121112"/>
                <a:gd name="connsiteY0" fmla="*/ 244 h 776330"/>
                <a:gd name="connsiteX1" fmla="*/ 1121112 w 1121112"/>
                <a:gd name="connsiteY1" fmla="*/ 747957 h 776330"/>
                <a:gd name="connsiteX2" fmla="*/ 1120676 w 1121112"/>
                <a:gd name="connsiteY2" fmla="*/ 755976 h 776330"/>
                <a:gd name="connsiteX3" fmla="*/ 1101489 w 1121112"/>
                <a:gd name="connsiteY3" fmla="*/ 761467 h 776330"/>
                <a:gd name="connsiteX4" fmla="*/ 1082746 w 1121112"/>
                <a:gd name="connsiteY4" fmla="*/ 775224 h 776330"/>
                <a:gd name="connsiteX5" fmla="*/ 1082746 w 1121112"/>
                <a:gd name="connsiteY5" fmla="*/ 771768 h 776330"/>
                <a:gd name="connsiteX6" fmla="*/ 1062509 w 1121112"/>
                <a:gd name="connsiteY6" fmla="*/ 771768 h 776330"/>
                <a:gd name="connsiteX7" fmla="*/ 1021591 w 1121112"/>
                <a:gd name="connsiteY7" fmla="*/ 754603 h 776330"/>
                <a:gd name="connsiteX8" fmla="*/ 734948 w 1121112"/>
                <a:gd name="connsiteY8" fmla="*/ 295468 h 776330"/>
                <a:gd name="connsiteX9" fmla="*/ 133873 w 1121112"/>
                <a:gd name="connsiteY9" fmla="*/ 653790 h 776330"/>
                <a:gd name="connsiteX10" fmla="*/ 124130 w 1121112"/>
                <a:gd name="connsiteY10" fmla="*/ 776330 h 776330"/>
                <a:gd name="connsiteX11" fmla="*/ 0 w 1121112"/>
                <a:gd name="connsiteY11" fmla="*/ 743039 h 776330"/>
                <a:gd name="connsiteX12" fmla="*/ 567932 w 1121112"/>
                <a:gd name="connsiteY12" fmla="*/ 244 h 776330"/>
                <a:gd name="connsiteX0" fmla="*/ 567932 w 1121112"/>
                <a:gd name="connsiteY0" fmla="*/ 244 h 776330"/>
                <a:gd name="connsiteX1" fmla="*/ 1121112 w 1121112"/>
                <a:gd name="connsiteY1" fmla="*/ 747957 h 776330"/>
                <a:gd name="connsiteX2" fmla="*/ 1120676 w 1121112"/>
                <a:gd name="connsiteY2" fmla="*/ 755976 h 776330"/>
                <a:gd name="connsiteX3" fmla="*/ 1101489 w 1121112"/>
                <a:gd name="connsiteY3" fmla="*/ 761467 h 776330"/>
                <a:gd name="connsiteX4" fmla="*/ 1082746 w 1121112"/>
                <a:gd name="connsiteY4" fmla="*/ 775224 h 776330"/>
                <a:gd name="connsiteX5" fmla="*/ 1082746 w 1121112"/>
                <a:gd name="connsiteY5" fmla="*/ 771768 h 776330"/>
                <a:gd name="connsiteX6" fmla="*/ 1062509 w 1121112"/>
                <a:gd name="connsiteY6" fmla="*/ 771768 h 776330"/>
                <a:gd name="connsiteX7" fmla="*/ 1021591 w 1121112"/>
                <a:gd name="connsiteY7" fmla="*/ 754603 h 776330"/>
                <a:gd name="connsiteX8" fmla="*/ 734948 w 1121112"/>
                <a:gd name="connsiteY8" fmla="*/ 295468 h 776330"/>
                <a:gd name="connsiteX9" fmla="*/ 133873 w 1121112"/>
                <a:gd name="connsiteY9" fmla="*/ 653790 h 776330"/>
                <a:gd name="connsiteX10" fmla="*/ 124130 w 1121112"/>
                <a:gd name="connsiteY10" fmla="*/ 776330 h 776330"/>
                <a:gd name="connsiteX11" fmla="*/ 0 w 1121112"/>
                <a:gd name="connsiteY11" fmla="*/ 743039 h 776330"/>
                <a:gd name="connsiteX12" fmla="*/ 567932 w 1121112"/>
                <a:gd name="connsiteY12" fmla="*/ 244 h 776330"/>
                <a:gd name="connsiteX0" fmla="*/ 567932 w 1121112"/>
                <a:gd name="connsiteY0" fmla="*/ 244 h 776330"/>
                <a:gd name="connsiteX1" fmla="*/ 1121112 w 1121112"/>
                <a:gd name="connsiteY1" fmla="*/ 747957 h 776330"/>
                <a:gd name="connsiteX2" fmla="*/ 1120676 w 1121112"/>
                <a:gd name="connsiteY2" fmla="*/ 755976 h 776330"/>
                <a:gd name="connsiteX3" fmla="*/ 1101489 w 1121112"/>
                <a:gd name="connsiteY3" fmla="*/ 761467 h 776330"/>
                <a:gd name="connsiteX4" fmla="*/ 1082746 w 1121112"/>
                <a:gd name="connsiteY4" fmla="*/ 775224 h 776330"/>
                <a:gd name="connsiteX5" fmla="*/ 1082746 w 1121112"/>
                <a:gd name="connsiteY5" fmla="*/ 771768 h 776330"/>
                <a:gd name="connsiteX6" fmla="*/ 1062509 w 1121112"/>
                <a:gd name="connsiteY6" fmla="*/ 771768 h 776330"/>
                <a:gd name="connsiteX7" fmla="*/ 1021591 w 1121112"/>
                <a:gd name="connsiteY7" fmla="*/ 754603 h 776330"/>
                <a:gd name="connsiteX8" fmla="*/ 734948 w 1121112"/>
                <a:gd name="connsiteY8" fmla="*/ 295468 h 776330"/>
                <a:gd name="connsiteX9" fmla="*/ 133873 w 1121112"/>
                <a:gd name="connsiteY9" fmla="*/ 653790 h 776330"/>
                <a:gd name="connsiteX10" fmla="*/ 124130 w 1121112"/>
                <a:gd name="connsiteY10" fmla="*/ 776330 h 776330"/>
                <a:gd name="connsiteX11" fmla="*/ 0 w 1121112"/>
                <a:gd name="connsiteY11" fmla="*/ 743039 h 776330"/>
                <a:gd name="connsiteX12" fmla="*/ 567932 w 1121112"/>
                <a:gd name="connsiteY12" fmla="*/ 244 h 776330"/>
                <a:gd name="connsiteX0" fmla="*/ 567932 w 1121112"/>
                <a:gd name="connsiteY0" fmla="*/ 244 h 776330"/>
                <a:gd name="connsiteX1" fmla="*/ 1121112 w 1121112"/>
                <a:gd name="connsiteY1" fmla="*/ 747957 h 776330"/>
                <a:gd name="connsiteX2" fmla="*/ 1120676 w 1121112"/>
                <a:gd name="connsiteY2" fmla="*/ 755976 h 776330"/>
                <a:gd name="connsiteX3" fmla="*/ 1101489 w 1121112"/>
                <a:gd name="connsiteY3" fmla="*/ 761467 h 776330"/>
                <a:gd name="connsiteX4" fmla="*/ 1082746 w 1121112"/>
                <a:gd name="connsiteY4" fmla="*/ 775224 h 776330"/>
                <a:gd name="connsiteX5" fmla="*/ 1082746 w 1121112"/>
                <a:gd name="connsiteY5" fmla="*/ 771768 h 776330"/>
                <a:gd name="connsiteX6" fmla="*/ 1062509 w 1121112"/>
                <a:gd name="connsiteY6" fmla="*/ 771768 h 776330"/>
                <a:gd name="connsiteX7" fmla="*/ 1021591 w 1121112"/>
                <a:gd name="connsiteY7" fmla="*/ 754603 h 776330"/>
                <a:gd name="connsiteX8" fmla="*/ 734948 w 1121112"/>
                <a:gd name="connsiteY8" fmla="*/ 295468 h 776330"/>
                <a:gd name="connsiteX9" fmla="*/ 133873 w 1121112"/>
                <a:gd name="connsiteY9" fmla="*/ 653790 h 776330"/>
                <a:gd name="connsiteX10" fmla="*/ 124130 w 1121112"/>
                <a:gd name="connsiteY10" fmla="*/ 776330 h 776330"/>
                <a:gd name="connsiteX11" fmla="*/ 0 w 1121112"/>
                <a:gd name="connsiteY11" fmla="*/ 743039 h 776330"/>
                <a:gd name="connsiteX12" fmla="*/ 567932 w 1121112"/>
                <a:gd name="connsiteY12" fmla="*/ 244 h 776330"/>
                <a:gd name="connsiteX0" fmla="*/ 567932 w 1121112"/>
                <a:gd name="connsiteY0" fmla="*/ 244 h 776330"/>
                <a:gd name="connsiteX1" fmla="*/ 1121112 w 1121112"/>
                <a:gd name="connsiteY1" fmla="*/ 747957 h 776330"/>
                <a:gd name="connsiteX2" fmla="*/ 1120676 w 1121112"/>
                <a:gd name="connsiteY2" fmla="*/ 755976 h 776330"/>
                <a:gd name="connsiteX3" fmla="*/ 1101489 w 1121112"/>
                <a:gd name="connsiteY3" fmla="*/ 761467 h 776330"/>
                <a:gd name="connsiteX4" fmla="*/ 1082746 w 1121112"/>
                <a:gd name="connsiteY4" fmla="*/ 775224 h 776330"/>
                <a:gd name="connsiteX5" fmla="*/ 1082746 w 1121112"/>
                <a:gd name="connsiteY5" fmla="*/ 771768 h 776330"/>
                <a:gd name="connsiteX6" fmla="*/ 1062509 w 1121112"/>
                <a:gd name="connsiteY6" fmla="*/ 771768 h 776330"/>
                <a:gd name="connsiteX7" fmla="*/ 1021591 w 1121112"/>
                <a:gd name="connsiteY7" fmla="*/ 754603 h 776330"/>
                <a:gd name="connsiteX8" fmla="*/ 734948 w 1121112"/>
                <a:gd name="connsiteY8" fmla="*/ 295468 h 776330"/>
                <a:gd name="connsiteX9" fmla="*/ 133873 w 1121112"/>
                <a:gd name="connsiteY9" fmla="*/ 653790 h 776330"/>
                <a:gd name="connsiteX10" fmla="*/ 124130 w 1121112"/>
                <a:gd name="connsiteY10" fmla="*/ 776330 h 776330"/>
                <a:gd name="connsiteX11" fmla="*/ 0 w 1121112"/>
                <a:gd name="connsiteY11" fmla="*/ 743039 h 776330"/>
                <a:gd name="connsiteX12" fmla="*/ 567932 w 1121112"/>
                <a:gd name="connsiteY12" fmla="*/ 244 h 776330"/>
                <a:gd name="connsiteX0" fmla="*/ 567932 w 1121112"/>
                <a:gd name="connsiteY0" fmla="*/ 244 h 776330"/>
                <a:gd name="connsiteX1" fmla="*/ 1121112 w 1121112"/>
                <a:gd name="connsiteY1" fmla="*/ 747957 h 776330"/>
                <a:gd name="connsiteX2" fmla="*/ 1120676 w 1121112"/>
                <a:gd name="connsiteY2" fmla="*/ 755976 h 776330"/>
                <a:gd name="connsiteX3" fmla="*/ 1101489 w 1121112"/>
                <a:gd name="connsiteY3" fmla="*/ 761467 h 776330"/>
                <a:gd name="connsiteX4" fmla="*/ 1082746 w 1121112"/>
                <a:gd name="connsiteY4" fmla="*/ 775224 h 776330"/>
                <a:gd name="connsiteX5" fmla="*/ 1082746 w 1121112"/>
                <a:gd name="connsiteY5" fmla="*/ 771768 h 776330"/>
                <a:gd name="connsiteX6" fmla="*/ 1062509 w 1121112"/>
                <a:gd name="connsiteY6" fmla="*/ 771768 h 776330"/>
                <a:gd name="connsiteX7" fmla="*/ 1021591 w 1121112"/>
                <a:gd name="connsiteY7" fmla="*/ 754603 h 776330"/>
                <a:gd name="connsiteX8" fmla="*/ 734948 w 1121112"/>
                <a:gd name="connsiteY8" fmla="*/ 295468 h 776330"/>
                <a:gd name="connsiteX9" fmla="*/ 133873 w 1121112"/>
                <a:gd name="connsiteY9" fmla="*/ 653790 h 776330"/>
                <a:gd name="connsiteX10" fmla="*/ 124130 w 1121112"/>
                <a:gd name="connsiteY10" fmla="*/ 776330 h 776330"/>
                <a:gd name="connsiteX11" fmla="*/ 0 w 1121112"/>
                <a:gd name="connsiteY11" fmla="*/ 743039 h 776330"/>
                <a:gd name="connsiteX12" fmla="*/ 567932 w 1121112"/>
                <a:gd name="connsiteY12" fmla="*/ 244 h 776330"/>
                <a:gd name="connsiteX0" fmla="*/ 567932 w 1121112"/>
                <a:gd name="connsiteY0" fmla="*/ 244 h 776330"/>
                <a:gd name="connsiteX1" fmla="*/ 1121112 w 1121112"/>
                <a:gd name="connsiteY1" fmla="*/ 747957 h 776330"/>
                <a:gd name="connsiteX2" fmla="*/ 1120676 w 1121112"/>
                <a:gd name="connsiteY2" fmla="*/ 755976 h 776330"/>
                <a:gd name="connsiteX3" fmla="*/ 1101489 w 1121112"/>
                <a:gd name="connsiteY3" fmla="*/ 761467 h 776330"/>
                <a:gd name="connsiteX4" fmla="*/ 1082746 w 1121112"/>
                <a:gd name="connsiteY4" fmla="*/ 775224 h 776330"/>
                <a:gd name="connsiteX5" fmla="*/ 1082746 w 1121112"/>
                <a:gd name="connsiteY5" fmla="*/ 771768 h 776330"/>
                <a:gd name="connsiteX6" fmla="*/ 1062509 w 1121112"/>
                <a:gd name="connsiteY6" fmla="*/ 771768 h 776330"/>
                <a:gd name="connsiteX7" fmla="*/ 1021591 w 1121112"/>
                <a:gd name="connsiteY7" fmla="*/ 754603 h 776330"/>
                <a:gd name="connsiteX8" fmla="*/ 734948 w 1121112"/>
                <a:gd name="connsiteY8" fmla="*/ 295468 h 776330"/>
                <a:gd name="connsiteX9" fmla="*/ 133873 w 1121112"/>
                <a:gd name="connsiteY9" fmla="*/ 653790 h 776330"/>
                <a:gd name="connsiteX10" fmla="*/ 124130 w 1121112"/>
                <a:gd name="connsiteY10" fmla="*/ 776330 h 776330"/>
                <a:gd name="connsiteX11" fmla="*/ 0 w 1121112"/>
                <a:gd name="connsiteY11" fmla="*/ 743039 h 776330"/>
                <a:gd name="connsiteX12" fmla="*/ 567932 w 1121112"/>
                <a:gd name="connsiteY12" fmla="*/ 244 h 776330"/>
                <a:gd name="connsiteX0" fmla="*/ 567932 w 1121112"/>
                <a:gd name="connsiteY0" fmla="*/ 244 h 776330"/>
                <a:gd name="connsiteX1" fmla="*/ 1121112 w 1121112"/>
                <a:gd name="connsiteY1" fmla="*/ 747957 h 776330"/>
                <a:gd name="connsiteX2" fmla="*/ 1120676 w 1121112"/>
                <a:gd name="connsiteY2" fmla="*/ 755976 h 776330"/>
                <a:gd name="connsiteX3" fmla="*/ 1101489 w 1121112"/>
                <a:gd name="connsiteY3" fmla="*/ 761467 h 776330"/>
                <a:gd name="connsiteX4" fmla="*/ 1082746 w 1121112"/>
                <a:gd name="connsiteY4" fmla="*/ 775224 h 776330"/>
                <a:gd name="connsiteX5" fmla="*/ 1082746 w 1121112"/>
                <a:gd name="connsiteY5" fmla="*/ 771768 h 776330"/>
                <a:gd name="connsiteX6" fmla="*/ 1062509 w 1121112"/>
                <a:gd name="connsiteY6" fmla="*/ 771768 h 776330"/>
                <a:gd name="connsiteX7" fmla="*/ 1021591 w 1121112"/>
                <a:gd name="connsiteY7" fmla="*/ 754603 h 776330"/>
                <a:gd name="connsiteX8" fmla="*/ 734948 w 1121112"/>
                <a:gd name="connsiteY8" fmla="*/ 295468 h 776330"/>
                <a:gd name="connsiteX9" fmla="*/ 133873 w 1121112"/>
                <a:gd name="connsiteY9" fmla="*/ 653790 h 776330"/>
                <a:gd name="connsiteX10" fmla="*/ 124130 w 1121112"/>
                <a:gd name="connsiteY10" fmla="*/ 776330 h 776330"/>
                <a:gd name="connsiteX11" fmla="*/ 0 w 1121112"/>
                <a:gd name="connsiteY11" fmla="*/ 743039 h 776330"/>
                <a:gd name="connsiteX12" fmla="*/ 567932 w 1121112"/>
                <a:gd name="connsiteY12" fmla="*/ 244 h 776330"/>
                <a:gd name="connsiteX0" fmla="*/ 567932 w 1121112"/>
                <a:gd name="connsiteY0" fmla="*/ 244 h 776330"/>
                <a:gd name="connsiteX1" fmla="*/ 1121112 w 1121112"/>
                <a:gd name="connsiteY1" fmla="*/ 747957 h 776330"/>
                <a:gd name="connsiteX2" fmla="*/ 1120676 w 1121112"/>
                <a:gd name="connsiteY2" fmla="*/ 755976 h 776330"/>
                <a:gd name="connsiteX3" fmla="*/ 1101489 w 1121112"/>
                <a:gd name="connsiteY3" fmla="*/ 761467 h 776330"/>
                <a:gd name="connsiteX4" fmla="*/ 1082746 w 1121112"/>
                <a:gd name="connsiteY4" fmla="*/ 775224 h 776330"/>
                <a:gd name="connsiteX5" fmla="*/ 1082746 w 1121112"/>
                <a:gd name="connsiteY5" fmla="*/ 771768 h 776330"/>
                <a:gd name="connsiteX6" fmla="*/ 1062509 w 1121112"/>
                <a:gd name="connsiteY6" fmla="*/ 771768 h 776330"/>
                <a:gd name="connsiteX7" fmla="*/ 1021591 w 1121112"/>
                <a:gd name="connsiteY7" fmla="*/ 754603 h 776330"/>
                <a:gd name="connsiteX8" fmla="*/ 734948 w 1121112"/>
                <a:gd name="connsiteY8" fmla="*/ 295468 h 776330"/>
                <a:gd name="connsiteX9" fmla="*/ 133873 w 1121112"/>
                <a:gd name="connsiteY9" fmla="*/ 653790 h 776330"/>
                <a:gd name="connsiteX10" fmla="*/ 124130 w 1121112"/>
                <a:gd name="connsiteY10" fmla="*/ 776330 h 776330"/>
                <a:gd name="connsiteX11" fmla="*/ 0 w 1121112"/>
                <a:gd name="connsiteY11" fmla="*/ 743039 h 776330"/>
                <a:gd name="connsiteX12" fmla="*/ 567932 w 1121112"/>
                <a:gd name="connsiteY12" fmla="*/ 244 h 776330"/>
                <a:gd name="connsiteX0" fmla="*/ 567932 w 1121112"/>
                <a:gd name="connsiteY0" fmla="*/ 244 h 776330"/>
                <a:gd name="connsiteX1" fmla="*/ 1121112 w 1121112"/>
                <a:gd name="connsiteY1" fmla="*/ 747957 h 776330"/>
                <a:gd name="connsiteX2" fmla="*/ 1120676 w 1121112"/>
                <a:gd name="connsiteY2" fmla="*/ 755976 h 776330"/>
                <a:gd name="connsiteX3" fmla="*/ 1101489 w 1121112"/>
                <a:gd name="connsiteY3" fmla="*/ 761467 h 776330"/>
                <a:gd name="connsiteX4" fmla="*/ 1082746 w 1121112"/>
                <a:gd name="connsiteY4" fmla="*/ 775224 h 776330"/>
                <a:gd name="connsiteX5" fmla="*/ 1082746 w 1121112"/>
                <a:gd name="connsiteY5" fmla="*/ 771768 h 776330"/>
                <a:gd name="connsiteX6" fmla="*/ 1062509 w 1121112"/>
                <a:gd name="connsiteY6" fmla="*/ 771768 h 776330"/>
                <a:gd name="connsiteX7" fmla="*/ 1021591 w 1121112"/>
                <a:gd name="connsiteY7" fmla="*/ 754603 h 776330"/>
                <a:gd name="connsiteX8" fmla="*/ 734948 w 1121112"/>
                <a:gd name="connsiteY8" fmla="*/ 295468 h 776330"/>
                <a:gd name="connsiteX9" fmla="*/ 133873 w 1121112"/>
                <a:gd name="connsiteY9" fmla="*/ 653790 h 776330"/>
                <a:gd name="connsiteX10" fmla="*/ 124130 w 1121112"/>
                <a:gd name="connsiteY10" fmla="*/ 776330 h 776330"/>
                <a:gd name="connsiteX11" fmla="*/ 0 w 1121112"/>
                <a:gd name="connsiteY11" fmla="*/ 743039 h 776330"/>
                <a:gd name="connsiteX12" fmla="*/ 567932 w 1121112"/>
                <a:gd name="connsiteY12" fmla="*/ 244 h 776330"/>
                <a:gd name="connsiteX0" fmla="*/ 567932 w 1121112"/>
                <a:gd name="connsiteY0" fmla="*/ 244 h 776330"/>
                <a:gd name="connsiteX1" fmla="*/ 1121112 w 1121112"/>
                <a:gd name="connsiteY1" fmla="*/ 747957 h 776330"/>
                <a:gd name="connsiteX2" fmla="*/ 1120676 w 1121112"/>
                <a:gd name="connsiteY2" fmla="*/ 755976 h 776330"/>
                <a:gd name="connsiteX3" fmla="*/ 1101489 w 1121112"/>
                <a:gd name="connsiteY3" fmla="*/ 761467 h 776330"/>
                <a:gd name="connsiteX4" fmla="*/ 1082746 w 1121112"/>
                <a:gd name="connsiteY4" fmla="*/ 775224 h 776330"/>
                <a:gd name="connsiteX5" fmla="*/ 1082746 w 1121112"/>
                <a:gd name="connsiteY5" fmla="*/ 771768 h 776330"/>
                <a:gd name="connsiteX6" fmla="*/ 1062509 w 1121112"/>
                <a:gd name="connsiteY6" fmla="*/ 771768 h 776330"/>
                <a:gd name="connsiteX7" fmla="*/ 1021591 w 1121112"/>
                <a:gd name="connsiteY7" fmla="*/ 754603 h 776330"/>
                <a:gd name="connsiteX8" fmla="*/ 734948 w 1121112"/>
                <a:gd name="connsiteY8" fmla="*/ 295468 h 776330"/>
                <a:gd name="connsiteX9" fmla="*/ 133873 w 1121112"/>
                <a:gd name="connsiteY9" fmla="*/ 653790 h 776330"/>
                <a:gd name="connsiteX10" fmla="*/ 124130 w 1121112"/>
                <a:gd name="connsiteY10" fmla="*/ 776330 h 776330"/>
                <a:gd name="connsiteX11" fmla="*/ 0 w 1121112"/>
                <a:gd name="connsiteY11" fmla="*/ 743039 h 776330"/>
                <a:gd name="connsiteX12" fmla="*/ 567932 w 1121112"/>
                <a:gd name="connsiteY12" fmla="*/ 244 h 77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1112" h="776330">
                  <a:moveTo>
                    <a:pt x="567932" y="244"/>
                  </a:moveTo>
                  <a:cubicBezTo>
                    <a:pt x="880179" y="10899"/>
                    <a:pt x="1121112" y="335007"/>
                    <a:pt x="1121112" y="747957"/>
                  </a:cubicBezTo>
                  <a:cubicBezTo>
                    <a:pt x="1120967" y="750630"/>
                    <a:pt x="1120821" y="753303"/>
                    <a:pt x="1120676" y="755976"/>
                  </a:cubicBezTo>
                  <a:lnTo>
                    <a:pt x="1101489" y="761467"/>
                  </a:lnTo>
                  <a:lnTo>
                    <a:pt x="1082746" y="775224"/>
                  </a:lnTo>
                  <a:lnTo>
                    <a:pt x="1082746" y="771768"/>
                  </a:lnTo>
                  <a:lnTo>
                    <a:pt x="1062509" y="771768"/>
                  </a:lnTo>
                  <a:lnTo>
                    <a:pt x="1021591" y="754603"/>
                  </a:lnTo>
                  <a:cubicBezTo>
                    <a:pt x="891218" y="697998"/>
                    <a:pt x="774238" y="621302"/>
                    <a:pt x="734948" y="295468"/>
                  </a:cubicBezTo>
                  <a:cubicBezTo>
                    <a:pt x="596898" y="706109"/>
                    <a:pt x="339190" y="373861"/>
                    <a:pt x="133873" y="653790"/>
                  </a:cubicBezTo>
                  <a:cubicBezTo>
                    <a:pt x="125502" y="758522"/>
                    <a:pt x="153818" y="771290"/>
                    <a:pt x="124130" y="776330"/>
                  </a:cubicBezTo>
                  <a:cubicBezTo>
                    <a:pt x="104881" y="735729"/>
                    <a:pt x="68423" y="682833"/>
                    <a:pt x="0" y="743039"/>
                  </a:cubicBezTo>
                  <a:cubicBezTo>
                    <a:pt x="0" y="330089"/>
                    <a:pt x="255685" y="-10411"/>
                    <a:pt x="567932" y="244"/>
                  </a:cubicBezTo>
                  <a:close/>
                </a:path>
              </a:pathLst>
            </a:custGeom>
            <a:solidFill>
              <a:srgbClr val="704B3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cxnSp>
          <p:nvCxnSpPr>
            <p:cNvPr id="84" name="Straight Connector 83">
              <a:extLst>
                <a:ext uri="{FF2B5EF4-FFF2-40B4-BE49-F238E27FC236}">
                  <a16:creationId xmlns:a16="http://schemas.microsoft.com/office/drawing/2014/main" id="{489441EE-2F6E-41D1-9C4D-466B4A1B8FCD}"/>
                </a:ext>
              </a:extLst>
            </p:cNvPr>
            <p:cNvCxnSpPr>
              <a:cxnSpLocks/>
              <a:stCxn id="47" idx="10"/>
            </p:cNvCxnSpPr>
            <p:nvPr/>
          </p:nvCxnSpPr>
          <p:spPr bwMode="auto">
            <a:xfrm>
              <a:off x="2828947" y="2035422"/>
              <a:ext cx="214885" cy="214953"/>
            </a:xfrm>
            <a:prstGeom prst="line">
              <a:avLst/>
            </a:prstGeom>
            <a:solidFill>
              <a:schemeClr val="accent1"/>
            </a:solidFill>
            <a:ln w="9525" cap="flat" cmpd="sng" algn="ctr">
              <a:solidFill>
                <a:schemeClr val="accent3">
                  <a:lumMod val="20000"/>
                  <a:lumOff val="80000"/>
                </a:schemeClr>
              </a:solidFill>
              <a:prstDash val="solid"/>
              <a:round/>
              <a:headEnd type="none" w="med" len="med"/>
              <a:tailEnd type="none" w="med" len="med"/>
            </a:ln>
            <a:effectLst/>
          </p:spPr>
        </p:cxnSp>
        <p:cxnSp>
          <p:nvCxnSpPr>
            <p:cNvPr id="85" name="Straight Connector 84">
              <a:extLst>
                <a:ext uri="{FF2B5EF4-FFF2-40B4-BE49-F238E27FC236}">
                  <a16:creationId xmlns:a16="http://schemas.microsoft.com/office/drawing/2014/main" id="{436B308C-A148-41E0-B909-840F4CEF4F8C}"/>
                </a:ext>
              </a:extLst>
            </p:cNvPr>
            <p:cNvCxnSpPr>
              <a:cxnSpLocks/>
              <a:stCxn id="46" idx="12"/>
            </p:cNvCxnSpPr>
            <p:nvPr/>
          </p:nvCxnSpPr>
          <p:spPr bwMode="auto">
            <a:xfrm>
              <a:off x="2842941" y="2249161"/>
              <a:ext cx="173576" cy="178520"/>
            </a:xfrm>
            <a:prstGeom prst="line">
              <a:avLst/>
            </a:prstGeom>
            <a:solidFill>
              <a:schemeClr val="accent1"/>
            </a:solidFill>
            <a:ln w="9525" cap="flat" cmpd="sng" algn="ctr">
              <a:solidFill>
                <a:schemeClr val="accent3">
                  <a:lumMod val="20000"/>
                  <a:lumOff val="80000"/>
                </a:schemeClr>
              </a:solidFill>
              <a:prstDash val="solid"/>
              <a:round/>
              <a:headEnd type="none" w="med" len="med"/>
              <a:tailEnd type="none" w="med" len="med"/>
            </a:ln>
            <a:effectLst/>
          </p:spPr>
        </p:cxnSp>
        <p:cxnSp>
          <p:nvCxnSpPr>
            <p:cNvPr id="87" name="Straight Connector 86">
              <a:extLst>
                <a:ext uri="{FF2B5EF4-FFF2-40B4-BE49-F238E27FC236}">
                  <a16:creationId xmlns:a16="http://schemas.microsoft.com/office/drawing/2014/main" id="{F9FEBB8B-0462-4468-9F50-5CCBB401422F}"/>
                </a:ext>
              </a:extLst>
            </p:cNvPr>
            <p:cNvCxnSpPr>
              <a:cxnSpLocks/>
            </p:cNvCxnSpPr>
            <p:nvPr/>
          </p:nvCxnSpPr>
          <p:spPr bwMode="auto">
            <a:xfrm flipH="1">
              <a:off x="3413273" y="2035939"/>
              <a:ext cx="280980" cy="201499"/>
            </a:xfrm>
            <a:prstGeom prst="line">
              <a:avLst/>
            </a:prstGeom>
            <a:solidFill>
              <a:schemeClr val="accent1"/>
            </a:solidFill>
            <a:ln w="9525" cap="flat" cmpd="sng" algn="ctr">
              <a:solidFill>
                <a:schemeClr val="accent3">
                  <a:lumMod val="20000"/>
                  <a:lumOff val="80000"/>
                </a:schemeClr>
              </a:solidFill>
              <a:prstDash val="solid"/>
              <a:round/>
              <a:headEnd type="none" w="med" len="med"/>
              <a:tailEnd type="none" w="med" len="med"/>
            </a:ln>
            <a:effectLst/>
          </p:spPr>
        </p:cxnSp>
        <p:cxnSp>
          <p:nvCxnSpPr>
            <p:cNvPr id="88" name="Straight Connector 87">
              <a:extLst>
                <a:ext uri="{FF2B5EF4-FFF2-40B4-BE49-F238E27FC236}">
                  <a16:creationId xmlns:a16="http://schemas.microsoft.com/office/drawing/2014/main" id="{33F0EFA3-08B1-4953-89A2-40C1CFBCB777}"/>
                </a:ext>
              </a:extLst>
            </p:cNvPr>
            <p:cNvCxnSpPr>
              <a:cxnSpLocks/>
              <a:stCxn id="46" idx="10"/>
            </p:cNvCxnSpPr>
            <p:nvPr/>
          </p:nvCxnSpPr>
          <p:spPr bwMode="auto">
            <a:xfrm flipH="1">
              <a:off x="3463867" y="2250375"/>
              <a:ext cx="169834" cy="217442"/>
            </a:xfrm>
            <a:prstGeom prst="line">
              <a:avLst/>
            </a:prstGeom>
            <a:solidFill>
              <a:schemeClr val="accent1"/>
            </a:solidFill>
            <a:ln w="9525" cap="flat" cmpd="sng" algn="ctr">
              <a:solidFill>
                <a:schemeClr val="accent3">
                  <a:lumMod val="20000"/>
                  <a:lumOff val="80000"/>
                </a:schemeClr>
              </a:solidFill>
              <a:prstDash val="solid"/>
              <a:round/>
              <a:headEnd type="none" w="med" len="med"/>
              <a:tailEnd type="none" w="med" len="med"/>
            </a:ln>
            <a:effectLst/>
          </p:spPr>
        </p:cxnSp>
      </p:grpSp>
      <p:sp>
        <p:nvSpPr>
          <p:cNvPr id="102" name="Oval 101">
            <a:extLst>
              <a:ext uri="{FF2B5EF4-FFF2-40B4-BE49-F238E27FC236}">
                <a16:creationId xmlns:a16="http://schemas.microsoft.com/office/drawing/2014/main" id="{45CCE52B-EB11-4F5F-BA8F-8BAA49790DB0}"/>
              </a:ext>
            </a:extLst>
          </p:cNvPr>
          <p:cNvSpPr/>
          <p:nvPr/>
        </p:nvSpPr>
        <p:spPr bwMode="auto">
          <a:xfrm>
            <a:off x="7729812" y="3599001"/>
            <a:ext cx="1409700" cy="1409700"/>
          </a:xfrm>
          <a:prstGeom prst="ellipse">
            <a:avLst/>
          </a:prstGeom>
          <a:solidFill>
            <a:srgbClr val="A8D18D"/>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103" name="Oval 102">
            <a:extLst>
              <a:ext uri="{FF2B5EF4-FFF2-40B4-BE49-F238E27FC236}">
                <a16:creationId xmlns:a16="http://schemas.microsoft.com/office/drawing/2014/main" id="{EF8C98CD-7F03-44E7-B3C7-247D8E52330E}"/>
              </a:ext>
            </a:extLst>
          </p:cNvPr>
          <p:cNvSpPr/>
          <p:nvPr/>
        </p:nvSpPr>
        <p:spPr bwMode="auto">
          <a:xfrm rot="21144818">
            <a:off x="3066287" y="1502019"/>
            <a:ext cx="1409700" cy="1409700"/>
          </a:xfrm>
          <a:prstGeom prst="ellipse">
            <a:avLst/>
          </a:prstGeom>
          <a:solidFill>
            <a:srgbClr val="FCE0AA"/>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105" name="Oval 104">
            <a:extLst>
              <a:ext uri="{FF2B5EF4-FFF2-40B4-BE49-F238E27FC236}">
                <a16:creationId xmlns:a16="http://schemas.microsoft.com/office/drawing/2014/main" id="{5C7CF820-6AA3-4BB3-B18C-B125C9F59005}"/>
              </a:ext>
            </a:extLst>
          </p:cNvPr>
          <p:cNvSpPr/>
          <p:nvPr/>
        </p:nvSpPr>
        <p:spPr bwMode="auto">
          <a:xfrm>
            <a:off x="3066287" y="3599001"/>
            <a:ext cx="1409700" cy="1409700"/>
          </a:xfrm>
          <a:prstGeom prst="ellipse">
            <a:avLst/>
          </a:prstGeom>
          <a:solidFill>
            <a:srgbClr val="FCE0AA"/>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106" name="Oval 105">
            <a:extLst>
              <a:ext uri="{FF2B5EF4-FFF2-40B4-BE49-F238E27FC236}">
                <a16:creationId xmlns:a16="http://schemas.microsoft.com/office/drawing/2014/main" id="{89A4D568-078F-4400-9F4B-07E932027793}"/>
              </a:ext>
            </a:extLst>
          </p:cNvPr>
          <p:cNvSpPr/>
          <p:nvPr/>
        </p:nvSpPr>
        <p:spPr bwMode="auto">
          <a:xfrm>
            <a:off x="7731990" y="1502019"/>
            <a:ext cx="1409700" cy="1409700"/>
          </a:xfrm>
          <a:prstGeom prst="ellipse">
            <a:avLst/>
          </a:prstGeom>
          <a:solidFill>
            <a:srgbClr val="A8D18D"/>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grpSp>
        <p:nvGrpSpPr>
          <p:cNvPr id="126" name="Group 125">
            <a:extLst>
              <a:ext uri="{FF2B5EF4-FFF2-40B4-BE49-F238E27FC236}">
                <a16:creationId xmlns:a16="http://schemas.microsoft.com/office/drawing/2014/main" id="{73B20591-C492-4161-A236-3FFB18674931}"/>
              </a:ext>
            </a:extLst>
          </p:cNvPr>
          <p:cNvGrpSpPr/>
          <p:nvPr/>
        </p:nvGrpSpPr>
        <p:grpSpPr>
          <a:xfrm>
            <a:off x="8064179" y="3872150"/>
            <a:ext cx="753995" cy="853591"/>
            <a:chOff x="2475799" y="5391393"/>
            <a:chExt cx="519136" cy="587709"/>
          </a:xfrm>
        </p:grpSpPr>
        <p:sp>
          <p:nvSpPr>
            <p:cNvPr id="124" name="Freeform: Shape 123">
              <a:extLst>
                <a:ext uri="{FF2B5EF4-FFF2-40B4-BE49-F238E27FC236}">
                  <a16:creationId xmlns:a16="http://schemas.microsoft.com/office/drawing/2014/main" id="{5DF062F2-3098-4520-9AD6-E6AE2E3AA90E}"/>
                </a:ext>
              </a:extLst>
            </p:cNvPr>
            <p:cNvSpPr/>
            <p:nvPr/>
          </p:nvSpPr>
          <p:spPr bwMode="auto">
            <a:xfrm rot="1932985">
              <a:off x="2475799" y="5520246"/>
              <a:ext cx="295865" cy="458856"/>
            </a:xfrm>
            <a:custGeom>
              <a:avLst/>
              <a:gdLst>
                <a:gd name="connsiteX0" fmla="*/ 54326 w 295865"/>
                <a:gd name="connsiteY0" fmla="*/ 0 h 458856"/>
                <a:gd name="connsiteX1" fmla="*/ 239256 w 295865"/>
                <a:gd name="connsiteY1" fmla="*/ 0 h 458856"/>
                <a:gd name="connsiteX2" fmla="*/ 238127 w 295865"/>
                <a:gd name="connsiteY2" fmla="*/ 9017 h 458856"/>
                <a:gd name="connsiteX3" fmla="*/ 265047 w 295865"/>
                <a:gd name="connsiteY3" fmla="*/ 61540 h 458856"/>
                <a:gd name="connsiteX4" fmla="*/ 265423 w 295865"/>
                <a:gd name="connsiteY4" fmla="*/ 246291 h 458856"/>
                <a:gd name="connsiteX5" fmla="*/ 207690 w 295865"/>
                <a:gd name="connsiteY5" fmla="*/ 142627 h 458856"/>
                <a:gd name="connsiteX6" fmla="*/ 160897 w 295865"/>
                <a:gd name="connsiteY6" fmla="*/ 458856 h 458856"/>
                <a:gd name="connsiteX7" fmla="*/ 52914 w 295865"/>
                <a:gd name="connsiteY7" fmla="*/ 6111 h 458856"/>
                <a:gd name="connsiteX8" fmla="*/ 53812 w 295865"/>
                <a:gd name="connsiteY8" fmla="*/ 6103 h 45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865" h="458856">
                  <a:moveTo>
                    <a:pt x="54326" y="0"/>
                  </a:moveTo>
                  <a:lnTo>
                    <a:pt x="239256" y="0"/>
                  </a:lnTo>
                  <a:lnTo>
                    <a:pt x="238127" y="9017"/>
                  </a:lnTo>
                  <a:lnTo>
                    <a:pt x="265047" y="61540"/>
                  </a:lnTo>
                  <a:cubicBezTo>
                    <a:pt x="294327" y="131020"/>
                    <a:pt x="316320" y="226314"/>
                    <a:pt x="265423" y="246291"/>
                  </a:cubicBezTo>
                  <a:cubicBezTo>
                    <a:pt x="228901" y="235493"/>
                    <a:pt x="226934" y="177182"/>
                    <a:pt x="207690" y="142627"/>
                  </a:cubicBezTo>
                  <a:cubicBezTo>
                    <a:pt x="75471" y="313546"/>
                    <a:pt x="286637" y="395920"/>
                    <a:pt x="160897" y="458856"/>
                  </a:cubicBezTo>
                  <a:cubicBezTo>
                    <a:pt x="-91063" y="314419"/>
                    <a:pt x="19800" y="64160"/>
                    <a:pt x="52914" y="6111"/>
                  </a:cubicBezTo>
                  <a:lnTo>
                    <a:pt x="53812" y="6103"/>
                  </a:lnTo>
                  <a:close/>
                </a:path>
              </a:pathLst>
            </a:custGeom>
            <a:solidFill>
              <a:schemeClr val="accent3">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125" name="Freeform: Shape 124">
              <a:extLst>
                <a:ext uri="{FF2B5EF4-FFF2-40B4-BE49-F238E27FC236}">
                  <a16:creationId xmlns:a16="http://schemas.microsoft.com/office/drawing/2014/main" id="{CD21ED15-492F-452E-9833-99526693C68D}"/>
                </a:ext>
              </a:extLst>
            </p:cNvPr>
            <p:cNvSpPr/>
            <p:nvPr/>
          </p:nvSpPr>
          <p:spPr bwMode="auto">
            <a:xfrm rot="20540208" flipH="1">
              <a:off x="2699070" y="5391393"/>
              <a:ext cx="295865" cy="458856"/>
            </a:xfrm>
            <a:custGeom>
              <a:avLst/>
              <a:gdLst>
                <a:gd name="connsiteX0" fmla="*/ 54326 w 295865"/>
                <a:gd name="connsiteY0" fmla="*/ 0 h 458856"/>
                <a:gd name="connsiteX1" fmla="*/ 239256 w 295865"/>
                <a:gd name="connsiteY1" fmla="*/ 0 h 458856"/>
                <a:gd name="connsiteX2" fmla="*/ 238127 w 295865"/>
                <a:gd name="connsiteY2" fmla="*/ 9017 h 458856"/>
                <a:gd name="connsiteX3" fmla="*/ 265047 w 295865"/>
                <a:gd name="connsiteY3" fmla="*/ 61540 h 458856"/>
                <a:gd name="connsiteX4" fmla="*/ 265423 w 295865"/>
                <a:gd name="connsiteY4" fmla="*/ 246291 h 458856"/>
                <a:gd name="connsiteX5" fmla="*/ 207690 w 295865"/>
                <a:gd name="connsiteY5" fmla="*/ 142627 h 458856"/>
                <a:gd name="connsiteX6" fmla="*/ 160897 w 295865"/>
                <a:gd name="connsiteY6" fmla="*/ 458856 h 458856"/>
                <a:gd name="connsiteX7" fmla="*/ 52914 w 295865"/>
                <a:gd name="connsiteY7" fmla="*/ 6111 h 458856"/>
                <a:gd name="connsiteX8" fmla="*/ 53812 w 295865"/>
                <a:gd name="connsiteY8" fmla="*/ 6103 h 45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865" h="458856">
                  <a:moveTo>
                    <a:pt x="54326" y="0"/>
                  </a:moveTo>
                  <a:lnTo>
                    <a:pt x="239256" y="0"/>
                  </a:lnTo>
                  <a:lnTo>
                    <a:pt x="238127" y="9017"/>
                  </a:lnTo>
                  <a:lnTo>
                    <a:pt x="265047" y="61540"/>
                  </a:lnTo>
                  <a:cubicBezTo>
                    <a:pt x="294327" y="131020"/>
                    <a:pt x="316320" y="226314"/>
                    <a:pt x="265423" y="246291"/>
                  </a:cubicBezTo>
                  <a:cubicBezTo>
                    <a:pt x="228901" y="235493"/>
                    <a:pt x="226934" y="177182"/>
                    <a:pt x="207690" y="142627"/>
                  </a:cubicBezTo>
                  <a:cubicBezTo>
                    <a:pt x="75471" y="313546"/>
                    <a:pt x="286637" y="395920"/>
                    <a:pt x="160897" y="458856"/>
                  </a:cubicBezTo>
                  <a:cubicBezTo>
                    <a:pt x="-91063" y="314419"/>
                    <a:pt x="19800" y="64160"/>
                    <a:pt x="52914" y="6111"/>
                  </a:cubicBezTo>
                  <a:lnTo>
                    <a:pt x="53812" y="6103"/>
                  </a:lnTo>
                  <a:close/>
                </a:path>
              </a:pathLst>
            </a:custGeom>
            <a:solidFill>
              <a:schemeClr val="accent3">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grpSp>
      <p:grpSp>
        <p:nvGrpSpPr>
          <p:cNvPr id="131" name="Group 130">
            <a:extLst>
              <a:ext uri="{FF2B5EF4-FFF2-40B4-BE49-F238E27FC236}">
                <a16:creationId xmlns:a16="http://schemas.microsoft.com/office/drawing/2014/main" id="{4BC3BA12-BF73-484A-BF6D-4AAD4623F6C0}"/>
              </a:ext>
            </a:extLst>
          </p:cNvPr>
          <p:cNvGrpSpPr/>
          <p:nvPr/>
        </p:nvGrpSpPr>
        <p:grpSpPr>
          <a:xfrm>
            <a:off x="8023553" y="1834380"/>
            <a:ext cx="794621" cy="758937"/>
            <a:chOff x="5580659" y="2279232"/>
            <a:chExt cx="556900" cy="531891"/>
          </a:xfrm>
        </p:grpSpPr>
        <p:sp>
          <p:nvSpPr>
            <p:cNvPr id="127" name="Oval 63">
              <a:extLst>
                <a:ext uri="{FF2B5EF4-FFF2-40B4-BE49-F238E27FC236}">
                  <a16:creationId xmlns:a16="http://schemas.microsoft.com/office/drawing/2014/main" id="{AB6F5436-C7C5-48A4-A390-5FEB0E6C262C}"/>
                </a:ext>
              </a:extLst>
            </p:cNvPr>
            <p:cNvSpPr/>
            <p:nvPr/>
          </p:nvSpPr>
          <p:spPr bwMode="auto">
            <a:xfrm>
              <a:off x="5580659" y="2279232"/>
              <a:ext cx="556900" cy="531891"/>
            </a:xfrm>
            <a:custGeom>
              <a:avLst/>
              <a:gdLst>
                <a:gd name="connsiteX0" fmla="*/ 0 w 556900"/>
                <a:gd name="connsiteY0" fmla="*/ 266495 h 532990"/>
                <a:gd name="connsiteX1" fmla="*/ 278450 w 556900"/>
                <a:gd name="connsiteY1" fmla="*/ 0 h 532990"/>
                <a:gd name="connsiteX2" fmla="*/ 556900 w 556900"/>
                <a:gd name="connsiteY2" fmla="*/ 266495 h 532990"/>
                <a:gd name="connsiteX3" fmla="*/ 278450 w 556900"/>
                <a:gd name="connsiteY3" fmla="*/ 532990 h 532990"/>
                <a:gd name="connsiteX4" fmla="*/ 0 w 556900"/>
                <a:gd name="connsiteY4" fmla="*/ 266495 h 532990"/>
                <a:gd name="connsiteX0" fmla="*/ 0 w 556900"/>
                <a:gd name="connsiteY0" fmla="*/ 266495 h 532990"/>
                <a:gd name="connsiteX1" fmla="*/ 278450 w 556900"/>
                <a:gd name="connsiteY1" fmla="*/ 0 h 532990"/>
                <a:gd name="connsiteX2" fmla="*/ 556900 w 556900"/>
                <a:gd name="connsiteY2" fmla="*/ 266495 h 532990"/>
                <a:gd name="connsiteX3" fmla="*/ 278450 w 556900"/>
                <a:gd name="connsiteY3" fmla="*/ 532990 h 532990"/>
                <a:gd name="connsiteX4" fmla="*/ 0 w 556900"/>
                <a:gd name="connsiteY4" fmla="*/ 266495 h 532990"/>
                <a:gd name="connsiteX0" fmla="*/ 0 w 556900"/>
                <a:gd name="connsiteY0" fmla="*/ 266495 h 533033"/>
                <a:gd name="connsiteX1" fmla="*/ 278450 w 556900"/>
                <a:gd name="connsiteY1" fmla="*/ 0 h 533033"/>
                <a:gd name="connsiteX2" fmla="*/ 556900 w 556900"/>
                <a:gd name="connsiteY2" fmla="*/ 266495 h 533033"/>
                <a:gd name="connsiteX3" fmla="*/ 278450 w 556900"/>
                <a:gd name="connsiteY3" fmla="*/ 532990 h 533033"/>
                <a:gd name="connsiteX4" fmla="*/ 0 w 556900"/>
                <a:gd name="connsiteY4" fmla="*/ 266495 h 533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900" h="533033">
                  <a:moveTo>
                    <a:pt x="0" y="266495"/>
                  </a:moveTo>
                  <a:cubicBezTo>
                    <a:pt x="0" y="119314"/>
                    <a:pt x="124666" y="0"/>
                    <a:pt x="278450" y="0"/>
                  </a:cubicBezTo>
                  <a:cubicBezTo>
                    <a:pt x="432234" y="0"/>
                    <a:pt x="556900" y="119314"/>
                    <a:pt x="556900" y="266495"/>
                  </a:cubicBezTo>
                  <a:cubicBezTo>
                    <a:pt x="556900" y="413676"/>
                    <a:pt x="332221" y="530301"/>
                    <a:pt x="278450" y="532990"/>
                  </a:cubicBezTo>
                  <a:cubicBezTo>
                    <a:pt x="224679" y="535679"/>
                    <a:pt x="0" y="413676"/>
                    <a:pt x="0" y="266495"/>
                  </a:cubicBezTo>
                  <a:close/>
                </a:path>
              </a:pathLst>
            </a:custGeom>
            <a:solidFill>
              <a:schemeClr val="bg1">
                <a:lumMod val="9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128" name="Isosceles Triangle 127">
              <a:extLst>
                <a:ext uri="{FF2B5EF4-FFF2-40B4-BE49-F238E27FC236}">
                  <a16:creationId xmlns:a16="http://schemas.microsoft.com/office/drawing/2014/main" id="{A9798897-044A-48E8-83A9-B87AC04C5853}"/>
                </a:ext>
              </a:extLst>
            </p:cNvPr>
            <p:cNvSpPr/>
            <p:nvPr/>
          </p:nvSpPr>
          <p:spPr bwMode="auto">
            <a:xfrm rot="10800000">
              <a:off x="5660562" y="2429861"/>
              <a:ext cx="404138" cy="45719"/>
            </a:xfrm>
            <a:prstGeom prst="triangl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129" name="Isosceles Triangle 128">
              <a:extLst>
                <a:ext uri="{FF2B5EF4-FFF2-40B4-BE49-F238E27FC236}">
                  <a16:creationId xmlns:a16="http://schemas.microsoft.com/office/drawing/2014/main" id="{9915A05A-A205-48D6-BA07-15159E65341C}"/>
                </a:ext>
              </a:extLst>
            </p:cNvPr>
            <p:cNvSpPr/>
            <p:nvPr/>
          </p:nvSpPr>
          <p:spPr bwMode="auto">
            <a:xfrm rot="10800000">
              <a:off x="5660562" y="2532109"/>
              <a:ext cx="404138" cy="45719"/>
            </a:xfrm>
            <a:prstGeom prst="triangl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130" name="Isosceles Triangle 129">
              <a:extLst>
                <a:ext uri="{FF2B5EF4-FFF2-40B4-BE49-F238E27FC236}">
                  <a16:creationId xmlns:a16="http://schemas.microsoft.com/office/drawing/2014/main" id="{B4E9C7DF-8D89-45A1-846C-FA3D155A21F0}"/>
                </a:ext>
              </a:extLst>
            </p:cNvPr>
            <p:cNvSpPr/>
            <p:nvPr/>
          </p:nvSpPr>
          <p:spPr bwMode="auto">
            <a:xfrm rot="10800000">
              <a:off x="5660562" y="2634358"/>
              <a:ext cx="404138" cy="45719"/>
            </a:xfrm>
            <a:prstGeom prst="triangl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grpSp>
      <p:grpSp>
        <p:nvGrpSpPr>
          <p:cNvPr id="138" name="Group 137">
            <a:extLst>
              <a:ext uri="{FF2B5EF4-FFF2-40B4-BE49-F238E27FC236}">
                <a16:creationId xmlns:a16="http://schemas.microsoft.com/office/drawing/2014/main" id="{8A552DE7-BC7A-4084-BA11-1B049832938E}"/>
              </a:ext>
            </a:extLst>
          </p:cNvPr>
          <p:cNvGrpSpPr/>
          <p:nvPr/>
        </p:nvGrpSpPr>
        <p:grpSpPr>
          <a:xfrm>
            <a:off x="3223694" y="4070823"/>
            <a:ext cx="1123478" cy="518965"/>
            <a:chOff x="7773207" y="5700685"/>
            <a:chExt cx="823732" cy="380504"/>
          </a:xfrm>
        </p:grpSpPr>
        <p:grpSp>
          <p:nvGrpSpPr>
            <p:cNvPr id="134" name="Group 133">
              <a:extLst>
                <a:ext uri="{FF2B5EF4-FFF2-40B4-BE49-F238E27FC236}">
                  <a16:creationId xmlns:a16="http://schemas.microsoft.com/office/drawing/2014/main" id="{3025C702-A987-4D77-AC3F-7BAF82BB8D53}"/>
                </a:ext>
              </a:extLst>
            </p:cNvPr>
            <p:cNvGrpSpPr/>
            <p:nvPr/>
          </p:nvGrpSpPr>
          <p:grpSpPr>
            <a:xfrm>
              <a:off x="7945441" y="5700685"/>
              <a:ext cx="651498" cy="293176"/>
              <a:chOff x="8653278" y="4474650"/>
              <a:chExt cx="651498" cy="293176"/>
            </a:xfrm>
          </p:grpSpPr>
          <p:sp>
            <p:nvSpPr>
              <p:cNvPr id="132" name="Rectangle 131">
                <a:extLst>
                  <a:ext uri="{FF2B5EF4-FFF2-40B4-BE49-F238E27FC236}">
                    <a16:creationId xmlns:a16="http://schemas.microsoft.com/office/drawing/2014/main" id="{61959F74-652A-46F5-A506-F95ADE22528C}"/>
                  </a:ext>
                </a:extLst>
              </p:cNvPr>
              <p:cNvSpPr/>
              <p:nvPr/>
            </p:nvSpPr>
            <p:spPr bwMode="auto">
              <a:xfrm>
                <a:off x="8653278" y="4675715"/>
                <a:ext cx="651498" cy="92111"/>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133" name="Rectangle 23">
                <a:extLst>
                  <a:ext uri="{FF2B5EF4-FFF2-40B4-BE49-F238E27FC236}">
                    <a16:creationId xmlns:a16="http://schemas.microsoft.com/office/drawing/2014/main" id="{4B88DB01-D63E-4F50-AED4-13B7408F1F3D}"/>
                  </a:ext>
                </a:extLst>
              </p:cNvPr>
              <p:cNvSpPr/>
              <p:nvPr/>
            </p:nvSpPr>
            <p:spPr bwMode="auto">
              <a:xfrm flipH="1">
                <a:off x="8653278" y="4474650"/>
                <a:ext cx="651498" cy="241881"/>
              </a:xfrm>
              <a:custGeom>
                <a:avLst/>
                <a:gdLst>
                  <a:gd name="connsiteX0" fmla="*/ 0 w 718346"/>
                  <a:gd name="connsiteY0" fmla="*/ 0 h 266700"/>
                  <a:gd name="connsiteX1" fmla="*/ 718346 w 718346"/>
                  <a:gd name="connsiteY1" fmla="*/ 0 h 266700"/>
                  <a:gd name="connsiteX2" fmla="*/ 718346 w 718346"/>
                  <a:gd name="connsiteY2" fmla="*/ 266700 h 266700"/>
                  <a:gd name="connsiteX3" fmla="*/ 0 w 718346"/>
                  <a:gd name="connsiteY3" fmla="*/ 266700 h 266700"/>
                  <a:gd name="connsiteX4" fmla="*/ 0 w 718346"/>
                  <a:gd name="connsiteY4" fmla="*/ 0 h 266700"/>
                  <a:gd name="connsiteX0" fmla="*/ 0 w 718346"/>
                  <a:gd name="connsiteY0" fmla="*/ 0 h 266700"/>
                  <a:gd name="connsiteX1" fmla="*/ 209550 w 718346"/>
                  <a:gd name="connsiteY1" fmla="*/ 0 h 266700"/>
                  <a:gd name="connsiteX2" fmla="*/ 718346 w 718346"/>
                  <a:gd name="connsiteY2" fmla="*/ 0 h 266700"/>
                  <a:gd name="connsiteX3" fmla="*/ 718346 w 718346"/>
                  <a:gd name="connsiteY3" fmla="*/ 266700 h 266700"/>
                  <a:gd name="connsiteX4" fmla="*/ 0 w 718346"/>
                  <a:gd name="connsiteY4" fmla="*/ 266700 h 266700"/>
                  <a:gd name="connsiteX5" fmla="*/ 0 w 718346"/>
                  <a:gd name="connsiteY5" fmla="*/ 0 h 266700"/>
                  <a:gd name="connsiteX0" fmla="*/ 0 w 718346"/>
                  <a:gd name="connsiteY0" fmla="*/ 266700 h 266700"/>
                  <a:gd name="connsiteX1" fmla="*/ 209550 w 718346"/>
                  <a:gd name="connsiteY1" fmla="*/ 0 h 266700"/>
                  <a:gd name="connsiteX2" fmla="*/ 718346 w 718346"/>
                  <a:gd name="connsiteY2" fmla="*/ 0 h 266700"/>
                  <a:gd name="connsiteX3" fmla="*/ 718346 w 718346"/>
                  <a:gd name="connsiteY3" fmla="*/ 266700 h 266700"/>
                  <a:gd name="connsiteX4" fmla="*/ 0 w 718346"/>
                  <a:gd name="connsiteY4" fmla="*/ 266700 h 266700"/>
                  <a:gd name="connsiteX0" fmla="*/ 0 w 718346"/>
                  <a:gd name="connsiteY0" fmla="*/ 266700 h 266700"/>
                  <a:gd name="connsiteX1" fmla="*/ 209550 w 718346"/>
                  <a:gd name="connsiteY1" fmla="*/ 0 h 266700"/>
                  <a:gd name="connsiteX2" fmla="*/ 718346 w 718346"/>
                  <a:gd name="connsiteY2" fmla="*/ 0 h 266700"/>
                  <a:gd name="connsiteX3" fmla="*/ 718346 w 718346"/>
                  <a:gd name="connsiteY3" fmla="*/ 266700 h 266700"/>
                  <a:gd name="connsiteX4" fmla="*/ 0 w 718346"/>
                  <a:gd name="connsiteY4" fmla="*/ 266700 h 266700"/>
                  <a:gd name="connsiteX0" fmla="*/ 0 w 718346"/>
                  <a:gd name="connsiteY0" fmla="*/ 266700 h 266700"/>
                  <a:gd name="connsiteX1" fmla="*/ 209550 w 718346"/>
                  <a:gd name="connsiteY1" fmla="*/ 0 h 266700"/>
                  <a:gd name="connsiteX2" fmla="*/ 718346 w 718346"/>
                  <a:gd name="connsiteY2" fmla="*/ 0 h 266700"/>
                  <a:gd name="connsiteX3" fmla="*/ 718346 w 718346"/>
                  <a:gd name="connsiteY3" fmla="*/ 266700 h 266700"/>
                  <a:gd name="connsiteX4" fmla="*/ 0 w 718346"/>
                  <a:gd name="connsiteY4" fmla="*/ 266700 h 2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346" h="266700">
                    <a:moveTo>
                      <a:pt x="0" y="266700"/>
                    </a:moveTo>
                    <a:cubicBezTo>
                      <a:pt x="41275" y="96838"/>
                      <a:pt x="111125" y="65087"/>
                      <a:pt x="209550" y="0"/>
                    </a:cubicBezTo>
                    <a:lnTo>
                      <a:pt x="718346" y="0"/>
                    </a:lnTo>
                    <a:lnTo>
                      <a:pt x="718346" y="266700"/>
                    </a:lnTo>
                    <a:lnTo>
                      <a:pt x="0" y="266700"/>
                    </a:lnTo>
                    <a:close/>
                  </a:path>
                </a:pathLst>
              </a:custGeom>
              <a:solidFill>
                <a:schemeClr val="bg1">
                  <a:lumMod val="8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grpSp>
        <p:grpSp>
          <p:nvGrpSpPr>
            <p:cNvPr id="135" name="Group 134">
              <a:extLst>
                <a:ext uri="{FF2B5EF4-FFF2-40B4-BE49-F238E27FC236}">
                  <a16:creationId xmlns:a16="http://schemas.microsoft.com/office/drawing/2014/main" id="{A7C4193D-D4C3-4C85-8A3E-E1DDF80DD897}"/>
                </a:ext>
              </a:extLst>
            </p:cNvPr>
            <p:cNvGrpSpPr/>
            <p:nvPr/>
          </p:nvGrpSpPr>
          <p:grpSpPr>
            <a:xfrm>
              <a:off x="7773207" y="5788013"/>
              <a:ext cx="651498" cy="293176"/>
              <a:chOff x="8653278" y="4474650"/>
              <a:chExt cx="651498" cy="293176"/>
            </a:xfrm>
          </p:grpSpPr>
          <p:sp>
            <p:nvSpPr>
              <p:cNvPr id="136" name="Rectangle 135">
                <a:extLst>
                  <a:ext uri="{FF2B5EF4-FFF2-40B4-BE49-F238E27FC236}">
                    <a16:creationId xmlns:a16="http://schemas.microsoft.com/office/drawing/2014/main" id="{8C7F4D4B-2366-475E-9E6A-09EE7BEB8B63}"/>
                  </a:ext>
                </a:extLst>
              </p:cNvPr>
              <p:cNvSpPr/>
              <p:nvPr/>
            </p:nvSpPr>
            <p:spPr bwMode="auto">
              <a:xfrm>
                <a:off x="8653278" y="4675715"/>
                <a:ext cx="651498" cy="92111"/>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sp>
            <p:nvSpPr>
              <p:cNvPr id="137" name="Rectangle 23">
                <a:extLst>
                  <a:ext uri="{FF2B5EF4-FFF2-40B4-BE49-F238E27FC236}">
                    <a16:creationId xmlns:a16="http://schemas.microsoft.com/office/drawing/2014/main" id="{1BD74EB4-0872-40F1-B209-A4253ED3151A}"/>
                  </a:ext>
                </a:extLst>
              </p:cNvPr>
              <p:cNvSpPr/>
              <p:nvPr/>
            </p:nvSpPr>
            <p:spPr bwMode="auto">
              <a:xfrm flipH="1">
                <a:off x="8653278" y="4474650"/>
                <a:ext cx="651498" cy="241881"/>
              </a:xfrm>
              <a:custGeom>
                <a:avLst/>
                <a:gdLst>
                  <a:gd name="connsiteX0" fmla="*/ 0 w 718346"/>
                  <a:gd name="connsiteY0" fmla="*/ 0 h 266700"/>
                  <a:gd name="connsiteX1" fmla="*/ 718346 w 718346"/>
                  <a:gd name="connsiteY1" fmla="*/ 0 h 266700"/>
                  <a:gd name="connsiteX2" fmla="*/ 718346 w 718346"/>
                  <a:gd name="connsiteY2" fmla="*/ 266700 h 266700"/>
                  <a:gd name="connsiteX3" fmla="*/ 0 w 718346"/>
                  <a:gd name="connsiteY3" fmla="*/ 266700 h 266700"/>
                  <a:gd name="connsiteX4" fmla="*/ 0 w 718346"/>
                  <a:gd name="connsiteY4" fmla="*/ 0 h 266700"/>
                  <a:gd name="connsiteX0" fmla="*/ 0 w 718346"/>
                  <a:gd name="connsiteY0" fmla="*/ 0 h 266700"/>
                  <a:gd name="connsiteX1" fmla="*/ 209550 w 718346"/>
                  <a:gd name="connsiteY1" fmla="*/ 0 h 266700"/>
                  <a:gd name="connsiteX2" fmla="*/ 718346 w 718346"/>
                  <a:gd name="connsiteY2" fmla="*/ 0 h 266700"/>
                  <a:gd name="connsiteX3" fmla="*/ 718346 w 718346"/>
                  <a:gd name="connsiteY3" fmla="*/ 266700 h 266700"/>
                  <a:gd name="connsiteX4" fmla="*/ 0 w 718346"/>
                  <a:gd name="connsiteY4" fmla="*/ 266700 h 266700"/>
                  <a:gd name="connsiteX5" fmla="*/ 0 w 718346"/>
                  <a:gd name="connsiteY5" fmla="*/ 0 h 266700"/>
                  <a:gd name="connsiteX0" fmla="*/ 0 w 718346"/>
                  <a:gd name="connsiteY0" fmla="*/ 266700 h 266700"/>
                  <a:gd name="connsiteX1" fmla="*/ 209550 w 718346"/>
                  <a:gd name="connsiteY1" fmla="*/ 0 h 266700"/>
                  <a:gd name="connsiteX2" fmla="*/ 718346 w 718346"/>
                  <a:gd name="connsiteY2" fmla="*/ 0 h 266700"/>
                  <a:gd name="connsiteX3" fmla="*/ 718346 w 718346"/>
                  <a:gd name="connsiteY3" fmla="*/ 266700 h 266700"/>
                  <a:gd name="connsiteX4" fmla="*/ 0 w 718346"/>
                  <a:gd name="connsiteY4" fmla="*/ 266700 h 266700"/>
                  <a:gd name="connsiteX0" fmla="*/ 0 w 718346"/>
                  <a:gd name="connsiteY0" fmla="*/ 266700 h 266700"/>
                  <a:gd name="connsiteX1" fmla="*/ 209550 w 718346"/>
                  <a:gd name="connsiteY1" fmla="*/ 0 h 266700"/>
                  <a:gd name="connsiteX2" fmla="*/ 718346 w 718346"/>
                  <a:gd name="connsiteY2" fmla="*/ 0 h 266700"/>
                  <a:gd name="connsiteX3" fmla="*/ 718346 w 718346"/>
                  <a:gd name="connsiteY3" fmla="*/ 266700 h 266700"/>
                  <a:gd name="connsiteX4" fmla="*/ 0 w 718346"/>
                  <a:gd name="connsiteY4" fmla="*/ 266700 h 266700"/>
                  <a:gd name="connsiteX0" fmla="*/ 0 w 718346"/>
                  <a:gd name="connsiteY0" fmla="*/ 266700 h 266700"/>
                  <a:gd name="connsiteX1" fmla="*/ 209550 w 718346"/>
                  <a:gd name="connsiteY1" fmla="*/ 0 h 266700"/>
                  <a:gd name="connsiteX2" fmla="*/ 718346 w 718346"/>
                  <a:gd name="connsiteY2" fmla="*/ 0 h 266700"/>
                  <a:gd name="connsiteX3" fmla="*/ 718346 w 718346"/>
                  <a:gd name="connsiteY3" fmla="*/ 266700 h 266700"/>
                  <a:gd name="connsiteX4" fmla="*/ 0 w 718346"/>
                  <a:gd name="connsiteY4" fmla="*/ 266700 h 2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346" h="266700">
                    <a:moveTo>
                      <a:pt x="0" y="266700"/>
                    </a:moveTo>
                    <a:cubicBezTo>
                      <a:pt x="41275" y="96838"/>
                      <a:pt x="111125" y="65087"/>
                      <a:pt x="209550" y="0"/>
                    </a:cubicBezTo>
                    <a:lnTo>
                      <a:pt x="718346" y="0"/>
                    </a:lnTo>
                    <a:lnTo>
                      <a:pt x="718346" y="266700"/>
                    </a:lnTo>
                    <a:lnTo>
                      <a:pt x="0" y="266700"/>
                    </a:lnTo>
                    <a:close/>
                  </a:path>
                </a:pathLst>
              </a:custGeom>
              <a:solidFill>
                <a:schemeClr val="bg1">
                  <a:lumMod val="8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grpSp>
      </p:grpSp>
      <p:sp>
        <p:nvSpPr>
          <p:cNvPr id="188" name="Freeform: Shape 187">
            <a:extLst>
              <a:ext uri="{FF2B5EF4-FFF2-40B4-BE49-F238E27FC236}">
                <a16:creationId xmlns:a16="http://schemas.microsoft.com/office/drawing/2014/main" id="{95CAA439-DC2D-4F4B-A033-1E0119CC271F}"/>
              </a:ext>
            </a:extLst>
          </p:cNvPr>
          <p:cNvSpPr/>
          <p:nvPr/>
        </p:nvSpPr>
        <p:spPr bwMode="auto">
          <a:xfrm>
            <a:off x="3164492" y="2063513"/>
            <a:ext cx="1225366" cy="358404"/>
          </a:xfrm>
          <a:custGeom>
            <a:avLst/>
            <a:gdLst>
              <a:gd name="connsiteX0" fmla="*/ 0 w 845372"/>
              <a:gd name="connsiteY0" fmla="*/ 0 h 224928"/>
              <a:gd name="connsiteX1" fmla="*/ 845372 w 845372"/>
              <a:gd name="connsiteY1" fmla="*/ 0 h 224928"/>
              <a:gd name="connsiteX2" fmla="*/ 829885 w 845372"/>
              <a:gd name="connsiteY2" fmla="*/ 76710 h 224928"/>
              <a:gd name="connsiteX3" fmla="*/ 606276 w 845372"/>
              <a:gd name="connsiteY3" fmla="*/ 224928 h 224928"/>
              <a:gd name="connsiteX4" fmla="*/ 606277 w 845372"/>
              <a:gd name="connsiteY4" fmla="*/ 224927 h 224928"/>
              <a:gd name="connsiteX5" fmla="*/ 434677 w 845372"/>
              <a:gd name="connsiteY5" fmla="*/ 153848 h 224928"/>
              <a:gd name="connsiteX6" fmla="*/ 422686 w 845372"/>
              <a:gd name="connsiteY6" fmla="*/ 136064 h 224928"/>
              <a:gd name="connsiteX7" fmla="*/ 410696 w 845372"/>
              <a:gd name="connsiteY7" fmla="*/ 153849 h 224928"/>
              <a:gd name="connsiteX8" fmla="*/ 239095 w 845372"/>
              <a:gd name="connsiteY8" fmla="*/ 224928 h 224928"/>
              <a:gd name="connsiteX9" fmla="*/ 239096 w 845372"/>
              <a:gd name="connsiteY9" fmla="*/ 224927 h 224928"/>
              <a:gd name="connsiteX10" fmla="*/ 15487 w 845372"/>
              <a:gd name="connsiteY10" fmla="*/ 76709 h 224928"/>
              <a:gd name="connsiteX0" fmla="*/ 0 w 845372"/>
              <a:gd name="connsiteY0" fmla="*/ 13758 h 238686"/>
              <a:gd name="connsiteX1" fmla="*/ 845372 w 845372"/>
              <a:gd name="connsiteY1" fmla="*/ 13758 h 238686"/>
              <a:gd name="connsiteX2" fmla="*/ 829885 w 845372"/>
              <a:gd name="connsiteY2" fmla="*/ 90468 h 238686"/>
              <a:gd name="connsiteX3" fmla="*/ 606276 w 845372"/>
              <a:gd name="connsiteY3" fmla="*/ 238686 h 238686"/>
              <a:gd name="connsiteX4" fmla="*/ 606277 w 845372"/>
              <a:gd name="connsiteY4" fmla="*/ 238685 h 238686"/>
              <a:gd name="connsiteX5" fmla="*/ 434677 w 845372"/>
              <a:gd name="connsiteY5" fmla="*/ 167606 h 238686"/>
              <a:gd name="connsiteX6" fmla="*/ 422686 w 845372"/>
              <a:gd name="connsiteY6" fmla="*/ 149822 h 238686"/>
              <a:gd name="connsiteX7" fmla="*/ 410696 w 845372"/>
              <a:gd name="connsiteY7" fmla="*/ 167607 h 238686"/>
              <a:gd name="connsiteX8" fmla="*/ 239095 w 845372"/>
              <a:gd name="connsiteY8" fmla="*/ 238686 h 238686"/>
              <a:gd name="connsiteX9" fmla="*/ 239096 w 845372"/>
              <a:gd name="connsiteY9" fmla="*/ 238685 h 238686"/>
              <a:gd name="connsiteX10" fmla="*/ 15487 w 845372"/>
              <a:gd name="connsiteY10" fmla="*/ 90467 h 238686"/>
              <a:gd name="connsiteX11" fmla="*/ 0 w 845372"/>
              <a:gd name="connsiteY11" fmla="*/ 13758 h 238686"/>
              <a:gd name="connsiteX0" fmla="*/ 0 w 845372"/>
              <a:gd name="connsiteY0" fmla="*/ 22333 h 247261"/>
              <a:gd name="connsiteX1" fmla="*/ 845372 w 845372"/>
              <a:gd name="connsiteY1" fmla="*/ 22333 h 247261"/>
              <a:gd name="connsiteX2" fmla="*/ 829885 w 845372"/>
              <a:gd name="connsiteY2" fmla="*/ 99043 h 247261"/>
              <a:gd name="connsiteX3" fmla="*/ 606276 w 845372"/>
              <a:gd name="connsiteY3" fmla="*/ 247261 h 247261"/>
              <a:gd name="connsiteX4" fmla="*/ 606277 w 845372"/>
              <a:gd name="connsiteY4" fmla="*/ 247260 h 247261"/>
              <a:gd name="connsiteX5" fmla="*/ 434677 w 845372"/>
              <a:gd name="connsiteY5" fmla="*/ 176181 h 247261"/>
              <a:gd name="connsiteX6" fmla="*/ 422686 w 845372"/>
              <a:gd name="connsiteY6" fmla="*/ 158397 h 247261"/>
              <a:gd name="connsiteX7" fmla="*/ 410696 w 845372"/>
              <a:gd name="connsiteY7" fmla="*/ 176182 h 247261"/>
              <a:gd name="connsiteX8" fmla="*/ 239095 w 845372"/>
              <a:gd name="connsiteY8" fmla="*/ 247261 h 247261"/>
              <a:gd name="connsiteX9" fmla="*/ 239096 w 845372"/>
              <a:gd name="connsiteY9" fmla="*/ 247260 h 247261"/>
              <a:gd name="connsiteX10" fmla="*/ 15487 w 845372"/>
              <a:gd name="connsiteY10" fmla="*/ 99042 h 247261"/>
              <a:gd name="connsiteX11" fmla="*/ 0 w 845372"/>
              <a:gd name="connsiteY11" fmla="*/ 22333 h 24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5372" h="247261">
                <a:moveTo>
                  <a:pt x="0" y="22333"/>
                </a:moveTo>
                <a:cubicBezTo>
                  <a:pt x="286554" y="-8623"/>
                  <a:pt x="561200" y="-6242"/>
                  <a:pt x="845372" y="22333"/>
                </a:cubicBezTo>
                <a:lnTo>
                  <a:pt x="829885" y="99043"/>
                </a:lnTo>
                <a:cubicBezTo>
                  <a:pt x="793044" y="186144"/>
                  <a:pt x="706797" y="247261"/>
                  <a:pt x="606276" y="247261"/>
                </a:cubicBezTo>
                <a:lnTo>
                  <a:pt x="606277" y="247260"/>
                </a:lnTo>
                <a:cubicBezTo>
                  <a:pt x="539263" y="247260"/>
                  <a:pt x="478593" y="220097"/>
                  <a:pt x="434677" y="176181"/>
                </a:cubicBezTo>
                <a:lnTo>
                  <a:pt x="422686" y="158397"/>
                </a:lnTo>
                <a:lnTo>
                  <a:pt x="410696" y="176182"/>
                </a:lnTo>
                <a:cubicBezTo>
                  <a:pt x="366779" y="220098"/>
                  <a:pt x="306109" y="247261"/>
                  <a:pt x="239095" y="247261"/>
                </a:cubicBezTo>
                <a:lnTo>
                  <a:pt x="239096" y="247260"/>
                </a:lnTo>
                <a:cubicBezTo>
                  <a:pt x="138575" y="247260"/>
                  <a:pt x="52328" y="186143"/>
                  <a:pt x="15487" y="99042"/>
                </a:cubicBezTo>
                <a:lnTo>
                  <a:pt x="0" y="22333"/>
                </a:lnTo>
                <a:close/>
              </a:path>
            </a:pathLst>
          </a:custGeom>
          <a:solidFill>
            <a:schemeClr val="bg1">
              <a:lumMod val="9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GB" sz="2400" dirty="0" err="1">
              <a:latin typeface="Arial" panose="020B0604020202020204" pitchFamily="34" charset="0"/>
              <a:cs typeface="Arial" panose="020B0604020202020204" pitchFamily="34" charset="0"/>
            </a:endParaRPr>
          </a:p>
        </p:txBody>
      </p:sp>
      <p:cxnSp>
        <p:nvCxnSpPr>
          <p:cNvPr id="190" name="Straight Arrow Connector 189">
            <a:extLst>
              <a:ext uri="{FF2B5EF4-FFF2-40B4-BE49-F238E27FC236}">
                <a16:creationId xmlns:a16="http://schemas.microsoft.com/office/drawing/2014/main" id="{688D5709-52D7-4C14-9844-DBC055EEF7A8}"/>
              </a:ext>
            </a:extLst>
          </p:cNvPr>
          <p:cNvCxnSpPr>
            <a:cxnSpLocks/>
            <a:stCxn id="103" idx="6"/>
          </p:cNvCxnSpPr>
          <p:nvPr/>
        </p:nvCxnSpPr>
        <p:spPr bwMode="auto">
          <a:xfrm flipV="1">
            <a:off x="4469817" y="1927897"/>
            <a:ext cx="975196" cy="185917"/>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192" name="Straight Arrow Connector 191">
            <a:extLst>
              <a:ext uri="{FF2B5EF4-FFF2-40B4-BE49-F238E27FC236}">
                <a16:creationId xmlns:a16="http://schemas.microsoft.com/office/drawing/2014/main" id="{0083B1D3-E6AB-4BB0-B488-DDC31B353A0A}"/>
              </a:ext>
            </a:extLst>
          </p:cNvPr>
          <p:cNvCxnSpPr>
            <a:cxnSpLocks/>
            <a:stCxn id="105" idx="5"/>
          </p:cNvCxnSpPr>
          <p:nvPr/>
        </p:nvCxnSpPr>
        <p:spPr bwMode="auto">
          <a:xfrm>
            <a:off x="4269541" y="4802255"/>
            <a:ext cx="1105896" cy="874251"/>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198" name="Straight Arrow Connector 197">
            <a:extLst>
              <a:ext uri="{FF2B5EF4-FFF2-40B4-BE49-F238E27FC236}">
                <a16:creationId xmlns:a16="http://schemas.microsoft.com/office/drawing/2014/main" id="{9303F467-962A-4F94-A09D-76DE99E03672}"/>
              </a:ext>
            </a:extLst>
          </p:cNvPr>
          <p:cNvCxnSpPr>
            <a:stCxn id="106" idx="2"/>
          </p:cNvCxnSpPr>
          <p:nvPr/>
        </p:nvCxnSpPr>
        <p:spPr bwMode="auto">
          <a:xfrm flipH="1">
            <a:off x="6673718" y="2206869"/>
            <a:ext cx="1058272" cy="1281"/>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199" name="Straight Arrow Connector 198">
            <a:extLst>
              <a:ext uri="{FF2B5EF4-FFF2-40B4-BE49-F238E27FC236}">
                <a16:creationId xmlns:a16="http://schemas.microsoft.com/office/drawing/2014/main" id="{7D7900B1-925B-48A8-8CE6-0DD0C1AF1285}"/>
              </a:ext>
            </a:extLst>
          </p:cNvPr>
          <p:cNvCxnSpPr>
            <a:cxnSpLocks/>
            <a:stCxn id="102" idx="2"/>
          </p:cNvCxnSpPr>
          <p:nvPr/>
        </p:nvCxnSpPr>
        <p:spPr bwMode="auto">
          <a:xfrm flipH="1">
            <a:off x="7050274" y="4303851"/>
            <a:ext cx="679538" cy="1526"/>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205" name="Rectangle 204">
            <a:extLst>
              <a:ext uri="{FF2B5EF4-FFF2-40B4-BE49-F238E27FC236}">
                <a16:creationId xmlns:a16="http://schemas.microsoft.com/office/drawing/2014/main" id="{C82512A4-DF76-4F21-990A-2CDAFB1B1577}"/>
              </a:ext>
            </a:extLst>
          </p:cNvPr>
          <p:cNvSpPr/>
          <p:nvPr/>
        </p:nvSpPr>
        <p:spPr bwMode="auto">
          <a:xfrm>
            <a:off x="2118463" y="5968937"/>
            <a:ext cx="3305348" cy="549935"/>
          </a:xfrm>
          <a:prstGeom prst="rect">
            <a:avLst/>
          </a:prstGeom>
          <a:solidFill>
            <a:srgbClr val="FCE0AA"/>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3200" b="1" dirty="0">
                <a:latin typeface="Arial" panose="020B0604020202020204" pitchFamily="34" charset="0"/>
                <a:cs typeface="Arial" panose="020B0604020202020204" pitchFamily="34" charset="0"/>
              </a:rPr>
              <a:t>Standard PPE</a:t>
            </a:r>
          </a:p>
        </p:txBody>
      </p:sp>
      <p:sp>
        <p:nvSpPr>
          <p:cNvPr id="206" name="Rectangle 205">
            <a:extLst>
              <a:ext uri="{FF2B5EF4-FFF2-40B4-BE49-F238E27FC236}">
                <a16:creationId xmlns:a16="http://schemas.microsoft.com/office/drawing/2014/main" id="{5BBC7BBB-49C3-4C33-9B97-7BA282396813}"/>
              </a:ext>
            </a:extLst>
          </p:cNvPr>
          <p:cNvSpPr/>
          <p:nvPr/>
        </p:nvSpPr>
        <p:spPr bwMode="auto">
          <a:xfrm>
            <a:off x="6768189" y="5968937"/>
            <a:ext cx="3305348" cy="549935"/>
          </a:xfrm>
          <a:prstGeom prst="rect">
            <a:avLst/>
          </a:prstGeom>
          <a:solidFill>
            <a:srgbClr val="A8D18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3200" b="1" dirty="0">
                <a:latin typeface="Arial" panose="020B0604020202020204" pitchFamily="34" charset="0"/>
                <a:cs typeface="Arial" panose="020B0604020202020204" pitchFamily="34" charset="0"/>
              </a:rPr>
              <a:t>Extra PPE</a:t>
            </a:r>
          </a:p>
        </p:txBody>
      </p:sp>
      <p:sp>
        <p:nvSpPr>
          <p:cNvPr id="208" name="Rectangle 207">
            <a:extLst>
              <a:ext uri="{FF2B5EF4-FFF2-40B4-BE49-F238E27FC236}">
                <a16:creationId xmlns:a16="http://schemas.microsoft.com/office/drawing/2014/main" id="{F26700B6-96E7-4A53-A2A3-8BE24E3F2487}"/>
              </a:ext>
            </a:extLst>
          </p:cNvPr>
          <p:cNvSpPr/>
          <p:nvPr/>
        </p:nvSpPr>
        <p:spPr bwMode="auto">
          <a:xfrm>
            <a:off x="7267959" y="5061319"/>
            <a:ext cx="2401424" cy="54993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000" b="1" dirty="0">
                <a:latin typeface="Arial" panose="020B0604020202020204" pitchFamily="34" charset="0"/>
                <a:cs typeface="Arial" panose="020B0604020202020204" pitchFamily="34" charset="0"/>
              </a:rPr>
              <a:t>Nitrile Gloves</a:t>
            </a:r>
          </a:p>
        </p:txBody>
      </p:sp>
      <p:sp>
        <p:nvSpPr>
          <p:cNvPr id="209" name="Rectangle 208">
            <a:extLst>
              <a:ext uri="{FF2B5EF4-FFF2-40B4-BE49-F238E27FC236}">
                <a16:creationId xmlns:a16="http://schemas.microsoft.com/office/drawing/2014/main" id="{34B19B44-FBEB-49CD-901C-400FDB6B622A}"/>
              </a:ext>
            </a:extLst>
          </p:cNvPr>
          <p:cNvSpPr/>
          <p:nvPr/>
        </p:nvSpPr>
        <p:spPr bwMode="auto">
          <a:xfrm>
            <a:off x="7267959" y="2940720"/>
            <a:ext cx="2401424" cy="54993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000" b="1" dirty="0">
                <a:latin typeface="Arial" panose="020B0604020202020204" pitchFamily="34" charset="0"/>
                <a:cs typeface="Arial" panose="020B0604020202020204" pitchFamily="34" charset="0"/>
              </a:rPr>
              <a:t>Face Mask</a:t>
            </a:r>
          </a:p>
        </p:txBody>
      </p:sp>
      <p:sp>
        <p:nvSpPr>
          <p:cNvPr id="210" name="Rectangle 209">
            <a:extLst>
              <a:ext uri="{FF2B5EF4-FFF2-40B4-BE49-F238E27FC236}">
                <a16:creationId xmlns:a16="http://schemas.microsoft.com/office/drawing/2014/main" id="{3EEAD6CB-F05F-46AD-A2DB-E43DD390BD70}"/>
              </a:ext>
            </a:extLst>
          </p:cNvPr>
          <p:cNvSpPr/>
          <p:nvPr/>
        </p:nvSpPr>
        <p:spPr bwMode="auto">
          <a:xfrm>
            <a:off x="2597410" y="5061319"/>
            <a:ext cx="2401424" cy="54993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000" b="1" dirty="0">
                <a:latin typeface="Arial" panose="020B0604020202020204" pitchFamily="34" charset="0"/>
                <a:cs typeface="Arial" panose="020B0604020202020204" pitchFamily="34" charset="0"/>
              </a:rPr>
              <a:t>Safety Shoes</a:t>
            </a:r>
          </a:p>
        </p:txBody>
      </p:sp>
      <p:sp>
        <p:nvSpPr>
          <p:cNvPr id="211" name="Rectangle 210">
            <a:extLst>
              <a:ext uri="{FF2B5EF4-FFF2-40B4-BE49-F238E27FC236}">
                <a16:creationId xmlns:a16="http://schemas.microsoft.com/office/drawing/2014/main" id="{06758B6E-5775-4C3C-8F71-77C605E1141A}"/>
              </a:ext>
            </a:extLst>
          </p:cNvPr>
          <p:cNvSpPr/>
          <p:nvPr/>
        </p:nvSpPr>
        <p:spPr bwMode="auto">
          <a:xfrm>
            <a:off x="2597410" y="2940720"/>
            <a:ext cx="2401424" cy="54993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000" b="1" dirty="0">
                <a:latin typeface="Arial" panose="020B0604020202020204" pitchFamily="34" charset="0"/>
                <a:cs typeface="Arial" panose="020B0604020202020204" pitchFamily="34" charset="0"/>
              </a:rPr>
              <a:t>Safety Glasses</a:t>
            </a:r>
          </a:p>
        </p:txBody>
      </p:sp>
    </p:spTree>
    <p:extLst>
      <p:ext uri="{BB962C8B-B14F-4D97-AF65-F5344CB8AC3E}">
        <p14:creationId xmlns:p14="http://schemas.microsoft.com/office/powerpoint/2010/main" val="185878118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002">
            <a:extLst>
              <a:ext uri="{FF2B5EF4-FFF2-40B4-BE49-F238E27FC236}">
                <a16:creationId xmlns:a16="http://schemas.microsoft.com/office/drawing/2014/main" id="{0A939B0F-C323-485A-B891-F3C5910775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7843" y="3947122"/>
            <a:ext cx="12573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5FF2182B-C813-44A5-80EE-1283CB362C90}"/>
              </a:ext>
            </a:extLst>
          </p:cNvPr>
          <p:cNvPicPr>
            <a:picLocks noChangeAspect="1"/>
          </p:cNvPicPr>
          <p:nvPr/>
        </p:nvPicPr>
        <p:blipFill>
          <a:blip r:embed="rId3"/>
          <a:stretch>
            <a:fillRect/>
          </a:stretch>
        </p:blipFill>
        <p:spPr>
          <a:xfrm>
            <a:off x="9231031" y="3108037"/>
            <a:ext cx="2619375" cy="2609850"/>
          </a:xfrm>
          <a:prstGeom prst="rect">
            <a:avLst/>
          </a:prstGeom>
        </p:spPr>
      </p:pic>
      <p:sp>
        <p:nvSpPr>
          <p:cNvPr id="2" name="Content Placeholder 1">
            <a:extLst>
              <a:ext uri="{FF2B5EF4-FFF2-40B4-BE49-F238E27FC236}">
                <a16:creationId xmlns:a16="http://schemas.microsoft.com/office/drawing/2014/main" id="{6FAD578F-799A-4866-BC35-B47149462AF7}"/>
              </a:ext>
            </a:extLst>
          </p:cNvPr>
          <p:cNvSpPr>
            <a:spLocks noGrp="1"/>
          </p:cNvSpPr>
          <p:nvPr>
            <p:ph idx="1"/>
          </p:nvPr>
        </p:nvSpPr>
        <p:spPr>
          <a:xfrm>
            <a:off x="341594" y="1102013"/>
            <a:ext cx="11508812" cy="4841587"/>
          </a:xfrm>
        </p:spPr>
        <p:txBody>
          <a:bodyPr/>
          <a:lstStyle/>
          <a:p>
            <a:r>
              <a:rPr lang="en-GB" sz="2000" dirty="0"/>
              <a:t>Staff are instructed that whilst on site, they are to wear nitrile gloves.</a:t>
            </a:r>
          </a:p>
          <a:p>
            <a:r>
              <a:rPr lang="en-GB" sz="2000" dirty="0"/>
              <a:t>This is to mitigate any opportunity for the staff to come into contact with either surfaces treated with disinfectant spray (In case of allergic reaction) or for the surfaces that have yet to be disinfected.</a:t>
            </a:r>
          </a:p>
          <a:p>
            <a:r>
              <a:rPr lang="en-GB" sz="2000" dirty="0"/>
              <a:t>This measure is to remain in place whilst the UK is on its upward trend of coronavirus cases</a:t>
            </a:r>
          </a:p>
          <a:p>
            <a:r>
              <a:rPr lang="en-GB" sz="2000" dirty="0"/>
              <a:t>Although there have been no guidelines stating that they will help protect the individual, these measures should help reduce the opportunity for transporting the virus onto multiple surfaces and to reduce the amount of times the staff member touches their face.</a:t>
            </a:r>
          </a:p>
          <a:p>
            <a:r>
              <a:rPr lang="en-GB" sz="2000" dirty="0"/>
              <a:t>Whenever gloves are removed, </a:t>
            </a:r>
            <a:r>
              <a:rPr lang="en-GB" sz="2000" b="1" dirty="0"/>
              <a:t>THEY MUST BE REPLACED WITH NEW</a:t>
            </a:r>
          </a:p>
          <a:p>
            <a:r>
              <a:rPr lang="en-GB" sz="2000" dirty="0"/>
              <a:t>Where possible, gloves are to comply with technical standards:</a:t>
            </a:r>
          </a:p>
          <a:p>
            <a:pPr lvl="1"/>
            <a:r>
              <a:rPr lang="en-GB" sz="1600" b="1" dirty="0" err="1"/>
              <a:t>EN</a:t>
            </a:r>
            <a:r>
              <a:rPr lang="en-GB" sz="1600" b="1" dirty="0"/>
              <a:t> ISO 374-1:2016/type C K</a:t>
            </a:r>
          </a:p>
          <a:p>
            <a:pPr lvl="1"/>
            <a:r>
              <a:rPr lang="en-GB" sz="1600" b="1" dirty="0" err="1"/>
              <a:t>EN</a:t>
            </a:r>
            <a:r>
              <a:rPr lang="en-GB" sz="1600" b="1" dirty="0"/>
              <a:t> ISO 374-5:2016 Virus</a:t>
            </a:r>
          </a:p>
          <a:p>
            <a:pPr lvl="1"/>
            <a:r>
              <a:rPr lang="en-GB" sz="1600" b="1" dirty="0" err="1"/>
              <a:t>EN</a:t>
            </a:r>
            <a:r>
              <a:rPr lang="en-GB" sz="1600" b="1" dirty="0"/>
              <a:t> 1186</a:t>
            </a:r>
          </a:p>
        </p:txBody>
      </p:sp>
      <p:sp>
        <p:nvSpPr>
          <p:cNvPr id="3" name="Text Placeholder 2">
            <a:extLst>
              <a:ext uri="{FF2B5EF4-FFF2-40B4-BE49-F238E27FC236}">
                <a16:creationId xmlns:a16="http://schemas.microsoft.com/office/drawing/2014/main" id="{FCE0AACD-20B4-4604-A8BE-1D5C3C8A3922}"/>
              </a:ext>
            </a:extLst>
          </p:cNvPr>
          <p:cNvSpPr>
            <a:spLocks noGrp="1"/>
          </p:cNvSpPr>
          <p:nvPr>
            <p:ph type="body" sz="quarter" idx="12"/>
          </p:nvPr>
        </p:nvSpPr>
        <p:spPr/>
        <p:txBody>
          <a:bodyPr/>
          <a:lstStyle/>
          <a:p>
            <a:r>
              <a:rPr lang="en-GB" dirty="0"/>
              <a:t>Gloves</a:t>
            </a:r>
          </a:p>
        </p:txBody>
      </p:sp>
    </p:spTree>
    <p:extLst>
      <p:ext uri="{BB962C8B-B14F-4D97-AF65-F5344CB8AC3E}">
        <p14:creationId xmlns:p14="http://schemas.microsoft.com/office/powerpoint/2010/main" val="4120341196"/>
      </p:ext>
    </p:extLst>
  </p:cSld>
  <p:clrMapOvr>
    <a:masterClrMapping/>
  </p:clrMapOvr>
  <p:transition/>
</p:sld>
</file>

<file path=ppt/theme/theme1.xml><?xml version="1.0" encoding="utf-8"?>
<a:theme xmlns:a="http://schemas.openxmlformats.org/drawingml/2006/main" name="CTD Template 2019">
  <a:themeElements>
    <a:clrScheme name="CTD NIDEC 1">
      <a:dk1>
        <a:srgbClr val="000000"/>
      </a:dk1>
      <a:lt1>
        <a:srgbClr val="FFFFFF"/>
      </a:lt1>
      <a:dk2>
        <a:srgbClr val="000000"/>
      </a:dk2>
      <a:lt2>
        <a:srgbClr val="808080"/>
      </a:lt2>
      <a:accent1>
        <a:srgbClr val="009B4A"/>
      </a:accent1>
      <a:accent2>
        <a:srgbClr val="DB7700"/>
      </a:accent2>
      <a:accent3>
        <a:srgbClr val="075D8B"/>
      </a:accent3>
      <a:accent4>
        <a:srgbClr val="BF0047"/>
      </a:accent4>
      <a:accent5>
        <a:srgbClr val="67C600"/>
      </a:accent5>
      <a:accent6>
        <a:srgbClr val="7030A0"/>
      </a:accent6>
      <a:hlink>
        <a:srgbClr val="FF64B5"/>
      </a:hlink>
      <a:folHlink>
        <a:srgbClr val="74747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2400" dirty="0" err="1" smtClean="0">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charset="0"/>
          </a:defRPr>
        </a:defPPr>
      </a:lstStyle>
    </a:lnDef>
    <a:txDef>
      <a:spPr bwMode="auto">
        <a:noFill/>
        <a:ln w="9525">
          <a:noFill/>
          <a:miter lim="800000"/>
          <a:headEnd/>
          <a:tailEnd/>
        </a:ln>
      </a:spPr>
      <a:bodyPr>
        <a:spAutoFit/>
      </a:bodyPr>
      <a:lstStyle>
        <a:defPPr eaLnBrk="0" hangingPunct="0">
          <a:lnSpc>
            <a:spcPct val="105000"/>
          </a:lnSpc>
          <a:defRPr sz="1400" dirty="0">
            <a:solidFill>
              <a:srgbClr val="0F245F"/>
            </a:solidFill>
          </a:defRPr>
        </a:defPPr>
      </a:lstStyle>
    </a:tx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 template Mar2017" id="{47ABE76C-9EC3-43FA-8C57-3C57DF7A33DA}" vid="{252BF9B0-B306-4AEB-92F5-FA8E81F55CD5}"/>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5A5D4DA90D0274EBD7FDCB569067A77" ma:contentTypeVersion="4" ma:contentTypeDescription="Create a new document." ma:contentTypeScope="" ma:versionID="9b4ce887952164e1780459b462aadabb">
  <xsd:schema xmlns:xsd="http://www.w3.org/2001/XMLSchema" xmlns:xs="http://www.w3.org/2001/XMLSchema" xmlns:p="http://schemas.microsoft.com/office/2006/metadata/properties" xmlns:ns2="3782c0b5-9103-47f7-808c-a2a9eeee1b24" targetNamespace="http://schemas.microsoft.com/office/2006/metadata/properties" ma:root="true" ma:fieldsID="d9aa34ff056d8351c777aaa0e296b683" ns2:_="">
    <xsd:import namespace="3782c0b5-9103-47f7-808c-a2a9eeee1b2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82c0b5-9103-47f7-808c-a2a9eeee1b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51DD4A-817B-4CAF-AAE4-395D3882489F}">
  <ds:schemaRefs>
    <ds:schemaRef ds:uri="http://schemas.microsoft.com/office/2006/metadata/properties"/>
    <ds:schemaRef ds:uri="3782c0b5-9103-47f7-808c-a2a9eeee1b24"/>
    <ds:schemaRef ds:uri="http://purl.org/dc/term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710C56F5-9A6F-4CAD-88D0-F2AD5CCD71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82c0b5-9103-47f7-808c-a2a9eeee1b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81E7CFE-D42D-4B7D-833F-2092A87948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10820</TotalTime>
  <Words>1490</Words>
  <Application>Microsoft Office PowerPoint</Application>
  <PresentationFormat>Widescreen</PresentationFormat>
  <Paragraphs>197</Paragraphs>
  <Slides>22</Slides>
  <Notes>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0</vt:i4>
      </vt:variant>
      <vt:variant>
        <vt:lpstr>Slide Titles</vt:lpstr>
      </vt:variant>
      <vt:variant>
        <vt:i4>22</vt:i4>
      </vt:variant>
    </vt:vector>
  </HeadingPairs>
  <TitlesOfParts>
    <vt:vector size="31" baseType="lpstr">
      <vt:lpstr>Arial</vt:lpstr>
      <vt:lpstr>Calibri</vt:lpstr>
      <vt:lpstr>Century Gothic</vt:lpstr>
      <vt:lpstr>Gotham</vt:lpstr>
      <vt:lpstr>Impact</vt:lpstr>
      <vt:lpstr>Montserrat ExtraLight</vt:lpstr>
      <vt:lpstr>Montserrat SemiBold</vt:lpstr>
      <vt:lpstr>Wingdings</vt:lpstr>
      <vt:lpstr>CTD Template 2019</vt:lpstr>
      <vt:lpstr>Measures to prevent covid-19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株式会社博報堂</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James.Wilkie@mail.nidec.com</dc:creator>
  <cp:lastModifiedBy>Wilkie, James [ACIM/CTD/AND]</cp:lastModifiedBy>
  <cp:revision>3512</cp:revision>
  <cp:lastPrinted>2018-04-10T20:40:17Z</cp:lastPrinted>
  <dcterms:created xsi:type="dcterms:W3CDTF">2007-02-20T01:27:29Z</dcterms:created>
  <dcterms:modified xsi:type="dcterms:W3CDTF">2020-04-07T13:12:25Z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0x01010015A5D4DA90D0274EBD7FDCB569067A77</vt:lpwstr>
  </property>
</Properties>
</file>